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4BA344-C5A6-4FC6-8869-91D3BEE000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945110-25BB-4CD8-898A-7A6615D61E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0E6A4A-FEA8-4EA1-A46F-95445F1AC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D54846-69CB-483D-8B9B-1A404E7323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394F5B-A6B3-4279-9011-F6DD305EC7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DF160E-FBD3-4611-A776-7F0E91C4D0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6F4D7F-7F7B-42D4-B199-E349740A72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19687F-8962-4D9E-ACA8-2A3BC85C8E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467936-A616-4EAB-BE06-D89AA6014D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FCF1A0-3686-4327-811B-9690739CE7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D72D6C-7258-43C8-8736-B1FDDABF5F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2013401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社交媒体的用户画像与用户心理</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社交媒体用户画像概述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社交媒体用户心理分析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社交媒体用户画像构建方法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社交媒体用户心理洞察策略</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社交媒体用户画像与用户心理的应用实践</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4664" b="1466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5015" b="1501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社交媒体普及</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随着互联网技术的发展，社交媒体已经渗透到人们的日常生活中，成为获取信息、交流互动的重要平台。</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用户行为变化</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社交媒体的兴起改变了用户的信息获取和交流方式，对用户心理和行为产生了深远影响。</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营销与个性化服务</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了解社交媒体用户画像和用户心理有助于企业更精准地进行营销策略制定和个性化服务提供。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通过对社交媒体用户画像的研究，揭示用户的年龄、性别、地域、职业等基本特征。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揭示用户特征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探究用户心理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指导实践应用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深入分析用户在社交媒体上的行为动机、情感需求、价值观等方面的心理特点。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将研究成果应用于企业营销、产品设计、用户体验优化等方面，提高社交媒体的实用性和针对性。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社交媒体用户画像概述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https://d.book118.com/048120134010006044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35</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2024-09-23T20:36:18.213</cp:lastPrinted>
  <dcterms:created xsi:type="dcterms:W3CDTF">2024-09-23T12:36:18Z</dcterms:created>
  <dcterms:modified xsi:type="dcterms:W3CDTF">2024-09-23T12:36:20Z</dcterms:modified>
</cp:coreProperties>
</file>