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96CB705-DD8E-4BA0-A824-6B0D1C9FBE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37A07E-BB57-4C26-BA2E-74F0EB4144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EC22C8D-9D54-4CD5-A142-ED926167B7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E40AA85-1469-4186-8E6F-CB768C039A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2A4899B-891A-4D46-BB31-ED99457247B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AE7E8AB-255B-47FD-89C5-0A54D0FA3DA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5697142-4FF1-4229-8D3D-FCD67773073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165EC5-601D-4F36-AC11-3FB098B33F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860E9F-8B7F-4DFE-8A38-F26DE0184F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6131F0-F424-4663-9612-7B82DD6A4D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405D47-15B5-4150-9008-E0A32E4B07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812102101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护理读书汇报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护理学的基本理论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护理实践与技能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护理教育与培训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护理研究与进展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护理读书心得与体会</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护理学概述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护理学是一门关注人类健康和疾病的学科，它研究如何通过预防、诊断、治疗和康复来促进和维护人类健康。护理学不仅关注疾病的治疗，更强调预防和健康促进。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护理学的定义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护理学具有跨学科性，涉及医学、心理学、社会学等多个领域；护理实践强调个体化，针对不同个体的生理、心理和社会需求提供相应的护理服务；护理学还注重团队合作，与医生、药师、营养师等其他卫生专业人员共同协作，为患者提供全面的卫生保健服务。</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护理学的特点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护理学的定义与特点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护理学的重要性</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随着社会发展和人们对健康的关注度提高，护理学在维护和促进人类健康方面发挥着越来越重要的作用。高质量的护理服务能够提高患者的治疗效果，减轻疾病带来的痛苦，促进康复，并提高患者的生活质量。</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护理学的发展历程</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学的发展可以追溯到古代，但现代护理学的形成主要是在19世纪中叶。随着医学科学的发展和人们对健康需求的增加，护理学逐渐成为一个独立的学科，并不断完善和进步。在20世纪，护理学开始更加注重科学研究和实证基础，并逐渐发展出多元化的护理实践模式和方法。</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护理学的重要性与发展历程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护理学的基本理论</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人文关怀理论强调对患者的全面关注，包括生理、心理和社会需求，以促进患者的整体健康。</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人文关怀理论认为护理不仅仅是关注患者的生理需求，还要关注其心理和社会需求。护士应关注患者的感受、情感和价值观，尊重患者的自主权和尊严，提供个性化、人性化的护理服务。</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7112" r="27112"/>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人文关怀理论</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3833" r="383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护理程序理论是一种系统化的工作方法，包括评估、诊断、计划、实施和评价五个步骤，以确定患者的护理需求并制定相应的护理措施。</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护理程序理论是护理工作的核心框架，它指导护士如何系统地收集患者的健康资料，分析其存在的护理问题，制定个性化的护理计划，并实施相应的护理措施。同时，该理论强调对护理效果的评价和持续改进。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护理程序理论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护理伦理理论关注的是护士在护理实践中所面临的道德问题和伦理困境，强调尊重患者的自主权、不伤害原则和公正原则。</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护理伦理理论为护士提供了一套道德准则和行为规范，指导护士在面对各种复杂的伦理问题时做出正确的决策。它强调尊重患者的自主权，即尊重患者的选择权和知情同意权；同时要求护士遵循不伤害原则和公正原则，确保患者在接受护理服务时不受伤害，并得到公平的对待。</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护理伦理理论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护理实践与技能</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这些技能是护理人员必须掌握的基本功，是保证患者安全和舒适的重要保障。</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基础护理技能的熟练掌握和实践，有助于提高护理工作的质量和效率，提升患者的满意度。</a:t>
            </a:r>
          </a:p>
        </p:txBody>
      </p:sp>
      <p:pic>
        <p:nvPicPr>
          <p:cNvPr id="7" name="Picture 7"/>
          <p:cNvPicPr>
            <a:picLocks noChangeAspect="1"/>
          </p:cNvPicPr>
          <p:nvPr/>
        </p:nvPicPr>
        <p:blipFill>
          <a:blip r:embed="rId2"/>
          <a:srcRect l="11395" r="1139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373" r="9373"/>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828" r="9828"/>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基础护理技能是指在护理工作中最常用、最基础的技能，包括但不限于测量生命体征、口腔护理、皮肤护理、给药等。</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基础护理技能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专科护理技能是指针对特定疾病或专科领域的护理技能，例如糖尿病护理、心血管护理、妇产科护理等。</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这些技能需要护理人员在具备基础护理技能的基础上，进一步学习和掌握相关知识和技能，以便更好地为患者提供专业化的护理服务。</a:t>
            </a:r>
          </a:p>
        </p:txBody>
      </p:sp>
      <p:pic>
        <p:nvPicPr>
          <p:cNvPr id="6" name="Picture 6"/>
          <p:cNvPicPr>
            <a:picLocks noChangeAspect="1"/>
          </p:cNvPicPr>
          <p:nvPr/>
        </p:nvPicPr>
        <p:blipFill>
          <a:blip r:embed="rId2"/>
          <a:srcRect t="2704" b="2704"/>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7848" b="784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专科护理技能的实践和应用，有助于提高患者的治疗效果和生活质量，促进患者康复。</a:t>
            </a:r>
          </a:p>
        </p:txBody>
      </p:sp>
      <p:pic>
        <p:nvPicPr>
          <p:cNvPr id="10" name="Picture 10"/>
          <p:cNvPicPr>
            <a:picLocks noChangeAspect="1"/>
          </p:cNvPicPr>
          <p:nvPr/>
        </p:nvPicPr>
        <p:blipFill>
          <a:blip r:embed="rId4"/>
          <a:srcRect t="7848" b="784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专科护理技能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79" b="257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991" b="299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急救护理技能</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急救护理技能是指在紧急情况下，为患者提供及时、有效的急救措施，以挽救患者生命和减轻患者痛苦的技能。</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这些技能包括心肺复苏、止血、包扎、搬运等，需要护理人员在实践中不断学习和掌握。</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急救护理技能的熟练掌握和实践，有助于提高紧急情况下患者的生存率和生活质量，减少并发症的发生。</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https://d.book118.com/048121021012006044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2024-09-23T22:26:02.877</cp:lastPrinted>
  <dcterms:created xsi:type="dcterms:W3CDTF">2024-09-23T14:26:02Z</dcterms:created>
  <dcterms:modified xsi:type="dcterms:W3CDTF">2024-09-23T14:26:04Z</dcterms:modified>
</cp:coreProperties>
</file>