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6E086-E140-40DB-82BC-0C7E8AE36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27DCC-6A9B-4F9C-983A-C6123F74F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563A9-99F1-4CFE-86FE-F131E30D3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7A0D5-F57B-4621-B769-AE0869362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98DB28-7815-4045-A85D-04C88599A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35C9FE-32F2-4F31-8AF2-3663AAE40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344EC8-F8EE-4E21-922D-575C4E6DE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F5B974-41BF-46EA-B387-510582A9D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D49CD-78E4-4BF4-9EEB-4CE31A6DC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3C443-EDEF-4BAE-A270-80780DDEA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E3742-0F9E-459D-AB95-5D0B363EA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21110075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2024年博士研究生未来计划报告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博士研究生的现状分析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未来计划和目标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实现未来计划的关键措施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预期结果和影响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本报告旨在探讨2024年博士研究生的未来计划，分析当前和未来的趋势，并提出相应的建议和策略。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随着科技的不断进步和社会的发展，博士研究生在学术、工业、政府和社会各个领域的需求日益增长。了解他们的未来计划对于制定相关政策和提供支持具有重要意义。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406" r="16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本报告主要关注2024年的博士研究生，包括他们的学术、职业和创业计划，以及影响这些计划的主要因素。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由于报告的时间和资源限制，本报告可能无法涵盖所有博士研究生的情况，也可能无法提供详尽无遗的信息。因此，本报告的结果和建议应视为初步的，需要进一步的研究和验证。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博士研究生的现状分析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博士研究生的数量和分布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全球博士研究生数量逐年增长，截至2024年，预计全球博士研究生数量将达到数十万人。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博士研究生主要分布在发达国家，但发展中国家博士研究生数量增长迅速，成为全球博士研究生增长的重要力量。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论文发表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博士研究生在学术期刊上发表论文的数量和质量逐年提高，其中高影响因子的论文数量也有所增加。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专利申请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博士研究生在专利申请方面也取得了显著成果，尤其在科技创新领域，博士研究生的专利申请数量和授权量逐年攀升。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博士研究生的学术成果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82" b="127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博士研究生就业领域广泛，包括高校、科研机构、企业等，其中高校和科研机构是博士研究生的主要就业方向。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博士研究生的薪资水平相对较高，但不同行业和地区薪资水平存在差异。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博士研究生的就业情况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薪资水平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就业领域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未来计划和目标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深入研究领域前沿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持续关注学科发展动态，深入挖掘研究领域的前沿问题，不断推进学术研究。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发表高质量论文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计划在国内外知名学术期刊上发表高质量论文，提升学术影响力。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参与学术交流活动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积极参加国内外学术会议、研讨会等活动，与同行交流学术成果和经验。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学术目标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进入高校或研究机构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计划在完成博士学业后进入高校或研究机构，从事教学和研究工作。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提升职业竞争力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通过不断学习和实践，提高自己的职业竞争力，争取更好的职业发展机会。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拓展职业网络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积极参加行业活动，与同行建立广泛的联系，拓展职业网络。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通过参与学术和行业组织、担任领导职务等方式，培养自己的领导能力。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培养领导能力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通过学习、实践和交流，提高自己的综合素质，包括语言表达、沟通协调、组织管理等能力。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提高综合素质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注重锻炼身体，保持良好的心态和情绪，保持身心健康。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保持身心健康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个人发展目标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https://d.book118.com/048121110075006022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2024-08-28T18:28:29.318</cp:lastPrinted>
  <dcterms:created xsi:type="dcterms:W3CDTF">2024-08-28T10:28:29Z</dcterms:created>
  <dcterms:modified xsi:type="dcterms:W3CDTF">2024-08-28T10:28:31Z</dcterms:modified>
</cp:coreProperties>
</file>