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0FB9A5-58D4-4BE9-809C-91C0F9DE12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0F054E-4FB0-44EE-AB34-2CBEA609DF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42C221-DCBC-4FA8-BD5A-9C499A31B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D1DFA6-2A3A-454F-9355-7B5CFEBFA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B53B98-379C-44E3-9961-EB350E4EDC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8E9F89-C47C-4436-96E3-2C59B4409C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68BD5E-B8B0-4DE0-A6AF-7541421B3F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4729DD-6567-4C71-AF93-3B087B536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1C02A7-E779-4676-B674-4FE24BD796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CF62A-FF57-4A79-91EE-3476485D03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841F69-07FE-4437-A444-34559E7D51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2112103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solidFill>
                <a:latin typeface="Microsoft Yahei"/>
                <a:ea typeface="Microsoft Yahei"/>
                <a:cs typeface="Microsoft Yahei"/>
              </a:rPr>
              <a:t>幽门螺旋杆菌健康科普</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汇报人：&lt;XXX&gt;</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幽门螺旋杆菌简介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幽门螺旋杆菌感染的症状与影响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如何检测幽门螺旋杆菌</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幽门螺旋杆菌的治疗与预防</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幽门螺旋杆菌的误区与澄清</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幽门螺旋杆菌简介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幽门螺旋杆菌（Helicobacter pylori，简称H. pylori）是一种螺旋形、微需氧的革兰氏阴性杆菌，定植于人类胃黏膜，是人类慢性胃炎、消化性溃疡的主要病因，并与胃癌、胃黏膜相关淋巴组织淋巴瘤等疾病的发生有关。</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幽门螺旋杆菌感染是一种世界性分布的感染性疾病，感染率因国家和地区、经济状况、种族和饮食习惯不同而存在差异，人群中普遍易感。</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什么是幽门螺旋杆菌</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1982年，澳大利亚学者巴里·马歇尔（Barry J. Marshall）和罗宾·沃伦（Robin Warren）成功培养出了幽门螺旋杆菌，并证明了该菌是引起胃炎和胃溃疡等疾病的病因，因此获得了2005年诺贝尔生理学或医学奖。</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幽门螺旋杆菌主要通过口口传播和粪口传播途径在人群中传播，也可通过内镜传播。患者胃内排出的幽门螺旋杆菌可随胃液反流至口腔，并通过唾液传播给健康人群。此外，粪便中存活的幽门螺旋杆菌可通过污染水源或食物进入消化道传播。</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幽门螺旋杆菌的发现与传播</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长期感染幽门螺旋杆菌可导致萎缩性胃炎、胃黏膜肠上皮化生和异性增生，最终可能发展为胃癌。</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幽门螺旋杆菌感染还与胃黏膜相关淋巴组织淋巴瘤等疾病的发生有关。</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85" r="958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8549" r="8549"/>
          <a:stretch>
            <a:fillRect/>
          </a:stretch>
        </p:blipFill>
        <p:spPr>
          <a:xfrm>
            <a:off x="8486660"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幽门螺旋杆菌感染是慢性胃炎的主要病因，约90%的十二指肠溃疡和70%的胃溃疡与幽门螺旋杆菌感染有关。</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幽门螺旋杆菌与疾病的关系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幽门螺旋杆菌感染的症状与影响</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538" r="1253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上腹部疼痛是幽门螺旋杆菌感染的常见症状，通常表现为隐痛或胀痛，有时呈阵发性。</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腹痛</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感染幽门螺旋杆菌可能导致消化不良，表现为食欲不振、腹胀、恶心、呕吐等症状。</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消化不良</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幽门螺旋杆菌感染可能导致口腔异味，这是因为细菌在胃内分解食物产生异味气体，通过口腔排出。</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口臭</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感染幽门螺旋杆菌可能导致胃部炎症，影响消化吸收功能，从而导致体重下降。</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体重下降</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幽门螺旋杆菌感染的症状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幽门螺旋杆菌感染可引起慢性胃炎，导致胃黏膜炎症、水肿和糜烂。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胃炎</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消化性溃疡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胃癌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感染幽门螺旋杆菌可能增加患消化性溃疡的风险，如胃溃疡和十二指肠溃疡。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长期感染幽门螺旋杆菌可能增加患胃癌的风险，但并非所有感染者都会发展为胃癌。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幽门螺旋杆菌感染对胃肠的影响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研究表明，幽门螺旋杆菌感染可能与心血管疾病的发生和发展有关。</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心血管疾病</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感染幽门螺旋杆菌可能对慢性肝病患者的病情产生影响。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肝病</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幽门螺旋杆菌感染可能对某些免疫系统疾病的发生和发展产生影响。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免疫系统疾病</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幽门螺旋杆菌感染与其它疾病的关系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如何检测幽门螺旋杆菌</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https://d.book118.com/048121121037006025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2024-09-01T20:40:07.555</cp:lastPrinted>
  <dcterms:created xsi:type="dcterms:W3CDTF">2024-09-01T12:40:07Z</dcterms:created>
  <dcterms:modified xsi:type="dcterms:W3CDTF">2024-09-01T12:40:09Z</dcterms:modified>
</cp:coreProperties>
</file>