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E4EC6-8667-44A2-B1BB-3397900E6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6FE45-F366-4EA6-998C-1A29EA976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721F9-0398-4646-8AAF-DDA80EE1B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B3604-6CE1-49DC-B27F-016FB5206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0E7AAC-552E-4711-8D4C-5A0AB3879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42BF51-7F59-4C3F-82E3-5FAD5E8CE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23AE7B-DAE9-4D41-9BD5-1C1EFD2CE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294CF0-638B-498A-9354-E827B6FB4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DC7BE-0C5F-4BE8-9EF9-214A7D09C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6ECE2-C82D-440A-8A9E-B21880494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3EBA3-EBE2-4526-94A0-EB08BCD5D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2112404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通信电子行业2024年电信运营师培训方案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培训方法与手段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培训时间与地点安排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培训师资与团队建设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75" b="97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588" b="558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5G网络全面覆盖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5G网络在全球范围内得到广泛应用，为通信电子行业带来前所未有的机遇和挑战。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物联网与人工智能融合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物联网与人工智能技术的结合，推动通信电子行业向智能化、自动化方向发展。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云计算与大数据应用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云计算和大数据技术在通信电子行业中发挥越来越重要的作用，提高数据处理能力和运营效率。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负责通信网络规划、建设和维护，确保网络高效、稳定运行。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网络规划与管理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业务运营与推广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375" r="17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技术支持与服务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负责电信业务的运营管理和市场推广，提高业务覆盖率和用户满意度。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为用户提供技术支持和服务，解决用户在使用过程中遇到的问题。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电信运营师角色定位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通过培训，使电信运营师掌握最新的通信技术和业务知识，提高专业技能水平。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提升专业技能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培养电信运营师的团队协作精神和沟通能力，提高团队协作能力。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为电信运营师提供更多的职业发展机会和空间，促进个人职业发展。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拓展职业发展空间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培训目标与期望成果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培训内容与课程设置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深入讲解通信系统的基本原理，包括模拟通信和数字通信的关键技术，如调制、解调、编码、解码等。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通信原理与技术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介绍无线通信的基本原理和技术，包括蜂窝移动通信、无线局域网、卫星通信等，以及无线网络的协议和架构。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无线通信与网络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讲解有线通信的原理和技术，包括光纤通信、宽带接入网等，以及有线网络的协议和架构。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有线通信与网络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移动通信网络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详细讲解移动通信网络的架构和原理，包括2G/3G/4G/5G网络的技术演进和特点。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电信网络概述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介绍电信网络的基本概念和架构，包括核心网、接入网、传输网等组成部分。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固定通信网络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介绍固定电话网络和宽带接入网络的架构和原理，包括PSTN、NGN、FTTH等技术。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933" r="59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电信网络架构与原理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介绍电信业务的基本概念和分类，包括语音业务、数据业务、增值业务等。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电信业务概述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详细讲解各类电信产品的特点和服务流程，如手机套餐、宽带套餐、IPTV等。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电信产品与服务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介绍电信业务运营的基本流程和管理方法，包括业务受理、计费管理、客户服务等。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电信业务运营与管理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电信业务与产品知识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介绍数据挖掘的常用算法和应用场景，如分类、聚类、关联规则挖掘等。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电信数据分析实践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结合电信行业实际案例，讲解如何利用数据分析技术解决电信运营中的实际问题，如客户流失预警、套餐推荐等。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数据分析基础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讲解数据分析的基本概念和方法，包括数据收集、数据清洗、数据可视化等。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数据分析与挖掘技能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培训方法与手段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深入讲解电信网络架构、通信原理、信号处理等基础知识，为后续应用和技术学习打下基础。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电信基础知识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探讨5G/6G、物联网、云计算、大数据等前沿技术在电信行业的应用及影响。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新兴技术分析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结合经典案例和最新行业动态，分析电信运营中的实际问题，提升学员分析和解决问题的能力。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理论授课与案例分析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网络设备配置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通过模拟环境，让学员熟悉和掌握各类网络设备的配置和管理，如路由器、交换机、防火墙等。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故障排查与处理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设置故障场景，训练学员快速定位和解决网络故障的能力。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数据分析与优化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提供实验数据，指导学员进行数据分析和网络优化，提升网络性能。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实验室模拟操作训练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https://d.book118.com/048121124043006027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2024-09-05T02:45:05.582</cp:lastPrinted>
  <dcterms:created xsi:type="dcterms:W3CDTF">2024-09-04T18:45:05Z</dcterms:created>
  <dcterms:modified xsi:type="dcterms:W3CDTF">2024-09-04T18:45:07Z</dcterms:modified>
</cp:coreProperties>
</file>