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0A1CA0-7332-48F4-80A4-54F1B10308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849B25-07A8-460F-B4EB-7801A9ADE1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F2BCAA-074B-4797-8188-F221C8C621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12D253-490E-406E-AFF9-1DA4A7680B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D75F650-2363-4D13-BEF4-63FC99D2A7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E3AEBC-3BBF-4E74-AFAC-A04BA36E57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1B8F62-9B74-44AB-A680-E5ABD42B42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6FE24F-6873-4A7D-8892-001DABFE75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2BFFAA-DC7F-40F5-AE9C-82C110AC1E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5D6696-C4B4-4CC6-933C-728CE48257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FBF360-9B0F-42EC-A8E2-EA29ADA2A9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8121126100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中国土地资源禀赋分析与评价\n## 1.中国土地资源概况及分布特点\n### 1.1中国土地资源总量及地域分布\n### 1.2土地资源类型及适宜性评价\n### 1.3土地资源利用现状及问题\n## 2.土地资源禀赋的多样性分析\n### 2.1土地资源禀赋的地域差异\n### 2.2土地资源类型与产业结构的关系\n### 2.3土地资源禀赋与经济发展的关联\n## 3.土地资源利用与保护的策略\n### 3.1土地资源合理利用与规划\n### 3.2土地资源保护政策与措施\n### 3.3土地资源可持续利用的实践与探索\n## 4.土地资源禀赋与区域发展的影响\n### 4.1土地资源禀赋对区域经济发展的影响\n### 4.2土地资源禀赋与区域产业结构的关系\n### 4.3土地资源禀赋对区域生态保护的作用\n## 5.优化土地资源禀赋配置的政策建议\n### 5.1加强土地资源禀赋的科学评价与规划\n### 5.2优化土地资源利用结构与产业布局\n### 5.3完善土地资源保护与管理政策体系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100"/>
              <a:t>中国土地资源禀赋分析与评价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 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中国土地资源概况及分布特点</a:t>
            </a:r>
            <a:endParaRPr/>
          </a:p>
        </p:txBody>
      </p:sp>
      <p:sp>
        <p:nvSpPr>
          <p:cNvPr id="127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28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5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66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67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8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9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0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中国土地资源总量丰富，占世界土地面积的%</a:t>
                </a:r>
                <a:endParaRPr/>
              </a:p>
            </p:txBody>
          </p:sp>
          <p:sp>
            <p:nvSpPr>
              <p:cNvPr id="172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东部地区土地面积占全国的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40%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西部地区土地面积占全国的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50%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中南地区土地面积占全国的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10%</a:t>
                </a:r>
                <a:endParaRPr/>
              </a:p>
            </p:txBody>
          </p:sp>
        </p:grpSp>
        <p:grpSp>
          <p:nvGrpSpPr>
            <p:cNvPr id="173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17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土地资源分布不均，呈现东少西多，南多北少的特点</a:t>
                </a:r>
                <a:endParaRPr/>
              </a:p>
            </p:txBody>
          </p:sp>
          <p:sp>
            <p:nvSpPr>
              <p:cNvPr id="17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东部沿海地区土地资源相对较少，但经济发达，人口密度高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西部地区土地资源丰富，但生态环境脆弱，人口密度较低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中南地区土地资源分布较为均衡，经济发展水平介于东部和西部之间</a:t>
                </a:r>
                <a:endParaRPr/>
              </a:p>
            </p:txBody>
          </p:sp>
          <p:sp>
            <p:nvSpPr>
              <p:cNvPr id="176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7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8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9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中国土地资源总量及地域分布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2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中国土地资源类型多样，主要包括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耕地、林地、草地、湿地、未利用地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耕地面积占全国的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%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，主要分布在东部和中部地区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林地面积占全国的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%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，主要分布在西部和东北地区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草地面积占全国的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%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，主要分布在西部和西北地区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湿地面积占全国的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%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，主要分布在东部和东北地区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未利用地占全国的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%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，主要分布在西部和西北地区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土地资源适宜性评价有助于合理开发利用土地资源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耕地适宜性评价：根据土壤肥力、灌溉条件、气候等因素，评价耕地的生产能力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林地适宜性评价：根据树种、气候、土壤等因素，评价林地的生态服务功能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草地适宜性评价：根据草地类型、气候、土壤等因素，评价草地的生态服务功能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湿地适宜性评价：根据湿地类型、水资源、气候等因素，评价湿地的生态服务功能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未利用地适宜性评价：根据土地条件、气候、水资源等因素，评价未利用地的开发潜力</a:t>
            </a:r>
            <a:endParaRPr/>
          </a:p>
        </p:txBody>
      </p:sp>
      <p:sp>
        <p:nvSpPr>
          <p:cNvPr id="1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土地资源类型及适宜性评价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中国土地资源利用现状</a:t>
                </a:r>
                <a:endParaRPr/>
              </a:p>
            </p:txBody>
          </p:sp>
          <p:sp>
            <p:nvSpPr>
              <p:cNvPr id="18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耕地面积不断减少，质量下降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林地面积稳定增长，生态功能逐步提升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草地面积略有减少，生态退化问题严重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湿地面积逐年减少，生态服务功能减弱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未利用地面积逐年增加，开发潜力较大</a:t>
                </a:r>
                <a:endParaRPr/>
              </a:p>
            </p:txBody>
          </p:sp>
          <p:sp>
            <p:nvSpPr>
              <p:cNvPr id="19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土地资源利用存在的问题</a:t>
                </a:r>
                <a:endParaRPr/>
              </a:p>
            </p:txBody>
          </p:sp>
          <p:sp>
            <p:nvSpPr>
              <p:cNvPr id="19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土地资源过度开发，导致生态破坏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土地资源利用结构不合理，影响经济发展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土地资源保护政策落实不到位，管理不善</a:t>
                </a:r>
                <a:endParaRPr/>
              </a:p>
            </p:txBody>
          </p:sp>
          <p:sp>
            <p:nvSpPr>
              <p:cNvPr id="19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土地资源利用现状及问题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3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土地资源禀赋的多样性分析</a:t>
            </a:r>
            <a:endParaRPr/>
          </a:p>
        </p:txBody>
      </p:sp>
      <p:sp>
        <p:nvSpPr>
          <p:cNvPr id="204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05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7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08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09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东部地区土地资源禀赋特点</a:t>
                </a:r>
                <a:endParaRPr/>
              </a:p>
            </p:txBody>
          </p:sp>
          <p:sp>
            <p:nvSpPr>
              <p:cNvPr id="210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土地资源相对较少，人口密度高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土地利用程度较高，耕地、林地、草地比例较为合理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土地资源利用效益较高，经济发展水平较高</a:t>
                </a:r>
                <a:endParaRPr/>
              </a:p>
            </p:txBody>
          </p:sp>
        </p:grpSp>
        <p:grpSp>
          <p:nvGrpSpPr>
            <p:cNvPr id="211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12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西部地区土地资源禀赋特点</a:t>
                </a:r>
                <a:endParaRPr/>
              </a:p>
            </p:txBody>
          </p:sp>
          <p:sp>
            <p:nvSpPr>
              <p:cNvPr id="213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土地资源丰富，人口密度较低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土地利用程度较低，未利用地比例较高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土地资源利用效益较低，经济发展水平较低</a:t>
                </a:r>
                <a:endParaRPr/>
              </a:p>
            </p:txBody>
          </p:sp>
        </p:grpSp>
        <p:grpSp>
          <p:nvGrpSpPr>
            <p:cNvPr id="214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1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中南地区土地资源禀赋特点</a:t>
                </a:r>
                <a:endParaRPr/>
              </a:p>
            </p:txBody>
          </p:sp>
          <p:sp>
            <p:nvSpPr>
              <p:cNvPr id="21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土地资源分布较为均衡，人口密度适中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土地利用程度较高，耕地、林地、草地比例较为合理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土地资源利用效益较高，经济发展水平较高</a:t>
                </a:r>
                <a:endParaRPr/>
              </a:p>
            </p:txBody>
          </p:sp>
        </p:grpSp>
      </p:grpSp>
      <p:pic>
        <p:nvPicPr>
          <p:cNvPr id="217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土地资源禀赋的地域差异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19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20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21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24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25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2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土地资源与第一产业的关系</a:t>
                </a:r>
                <a:endParaRPr/>
              </a:p>
            </p:txBody>
          </p:sp>
          <p:sp>
            <p:nvSpPr>
              <p:cNvPr id="22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耕地面积与种植业发展密切相关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林地面积与林业发展密切相关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草地面积与畜牧业发展密切相关</a:t>
                </a:r>
                <a:endParaRPr/>
              </a:p>
            </p:txBody>
          </p:sp>
        </p:grpSp>
        <p:grpSp>
          <p:nvGrpSpPr>
            <p:cNvPr id="228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2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土地资源与第二产业的关系</a:t>
                </a:r>
                <a:endParaRPr/>
              </a:p>
            </p:txBody>
          </p:sp>
          <p:sp>
            <p:nvSpPr>
              <p:cNvPr id="23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土地资源为工业发展提供空间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土地资源类型影响工业结构</a:t>
                </a:r>
                <a:endParaRPr/>
              </a:p>
            </p:txBody>
          </p:sp>
        </p:grpSp>
        <p:grpSp>
          <p:nvGrpSpPr>
            <p:cNvPr id="231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3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土地资源与第三产业的关系</a:t>
                </a:r>
                <a:endParaRPr/>
              </a:p>
            </p:txBody>
          </p:sp>
          <p:sp>
            <p:nvSpPr>
              <p:cNvPr id="233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土地资源为服务业发展提供空间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土地资源类型影响服务业结构</a:t>
                </a:r>
                <a:endParaRPr/>
              </a:p>
            </p:txBody>
          </p:sp>
        </p:grpSp>
      </p:grpSp>
      <p:sp>
        <p:nvSpPr>
          <p:cNvPr id="2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土地资源类型与产业结构的关系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土地资源禀赋与经济发展的关联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土地资源禀赋对经济发展的影响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土地资源是经济发展的基础，影响产业结构和布局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土地资源禀赋差异导致经济发展水平区域差异</a:t>
                </a:r>
                <a:endParaRPr/>
              </a:p>
            </p:txBody>
          </p:sp>
          <p:pic>
            <p:nvPicPr>
              <p:cNvPr id="24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经济发展对土地资源禀赋的影响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经济发展导致土地资源利用结构变化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经济发展影响土地资源保护和合理利用</a:t>
                </a:r>
                <a:endParaRPr/>
              </a:p>
            </p:txBody>
          </p:sp>
          <p:pic>
            <p:nvPicPr>
              <p:cNvPr id="24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土地资源利用与保护的策略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土地资源合理利用</a:t>
                </a:r>
                <a:endParaRPr/>
              </a:p>
            </p:txBody>
          </p:sp>
          <p:sp>
            <p:nvSpPr>
              <p:cNvPr id="1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遵循土地资源的自然规律，保护生态环境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优化土地利用结构，提高土地利用效益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保障国家粮食安全，稳定耕地面积</a:t>
                </a:r>
                <a:endParaRPr/>
              </a:p>
            </p:txBody>
          </p:sp>
          <p:sp>
            <p:nvSpPr>
              <p:cNvPr id="1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土地资源规划</a:t>
                </a:r>
                <a:endParaRPr/>
              </a:p>
            </p:txBody>
          </p:sp>
          <p:sp>
            <p:nvSpPr>
              <p:cNvPr id="2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制定全国和区域土地规划，指导土地资源开发利用和保护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严格执行土地规划，加强土地资源管理</a:t>
                </a:r>
                <a:endParaRPr/>
              </a:p>
            </p:txBody>
          </p:sp>
          <p:sp>
            <p:nvSpPr>
              <p:cNvPr id="2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土地资源合理利用与规划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https://d.book118.com/048121126100006043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中国土地资源禀赋分析与评价</vt:lpstr>
      <vt:lpstr>中国土地资源概况及分布特点</vt:lpstr>
      <vt:lpstr>PowerPoint Presentation</vt:lpstr>
      <vt:lpstr>PowerPoint Presentation</vt:lpstr>
      <vt:lpstr>PowerPoint Presentation</vt:lpstr>
      <vt:lpstr>土地资源禀赋的多样性分析</vt:lpstr>
      <vt:lpstr>PowerPoint Presentation</vt:lpstr>
      <vt:lpstr>PowerPoint Presentation</vt:lpstr>
      <vt:lpstr>PowerPoint Presentation</vt:lpstr>
      <vt:lpstr>土地资源利用与保护的策略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2024-09-23T06:00:09.427</cp:lastPrinted>
  <dcterms:created xsi:type="dcterms:W3CDTF">2024-09-22T22:00:09Z</dcterms:created>
  <dcterms:modified xsi:type="dcterms:W3CDTF">2024-09-22T22:00:11Z</dcterms:modified>
</cp:coreProperties>
</file>