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0044DD-D858-4D6C-B057-53791CB4E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2E0B8-D85D-4955-8BB8-780B351D9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31EFEB-ED78-4914-9A9D-2506F2662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C494CD-FE20-441A-AE9A-561985BCB3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FB87A3-5550-41B2-8EDA-D3C14B770D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D4A088-108E-42AB-8EA4-7236BE8E77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49B7A0-E4AA-4F29-AF93-89CE4ED63A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8EBE39-43C8-4B09-B55E-421F8AAC6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631F03-554F-4B4C-AC4B-E53734394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5DED6-EA50-4B8A-8857-F67CF74D1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6EA55D-B8D7-46AA-BEDF-C78FC0F0A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212100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EVIEWS面板数据分析操作教程及实例解析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EVIEWS软件简介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面板数据模型理论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EVIEWS面板数据分析操作教程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实例解析：基于EVIEWS的面板数据分析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EVIEWS面板数据分析高级功能介绍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88" r="226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掌握EVIEWS面板数据分析方法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本教程旨在帮助读者掌握使用EVIEWS软件进行面板数据分析的方法和技巧。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适应大数据时代需求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随着大数据时代的到来，面板数据在经济学、金融学、管理学等领域的应用越来越广泛，因此掌握面板数据分析方法具有重要意义。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教程范围</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EVIEWS软件基本操作</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介绍EVIEWS软件的基本功能和操作界面，包括数据导入、变量定义、数据预处理等。</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面板数据模型介绍</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阐述面板数据模型的基本概念和原理，包括固定效应模型、随机效应模型等。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面板数据分析步骤详解</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详细讲解使用EVIEWS软件进行面板数据分析的步骤，包括模型设定、参数估计、假设检验等。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实例解析与操作演示</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通过具体案例，演示如何在EVIEWS软件中进行面板数据分析，包括数据导入、模型设定、结果输出等。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EVIEWS软件简介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EVIEWS提供了丰富的数据处理、统计分析、计量经济学建模等功能，支持时间序列分析、面板数据分析、横截面数据分析等多种数据类型。</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EVIEWS软件界面友好，操作简便，适合各种层次的用户使用。</a:t>
            </a:r>
          </a:p>
        </p:txBody>
      </p:sp>
      <p:pic>
        <p:nvPicPr>
          <p:cNvPr id="4" name="Picture 4"/>
          <p:cNvPicPr>
            <a:picLocks noChangeAspect="1"/>
          </p:cNvPicPr>
          <p:nvPr/>
        </p:nvPicPr>
        <p:blipFill>
          <a:blip r:embed="rId2"/>
          <a:srcRect l="20000" r="20000"/>
          <a:stretch>
            <a:fillRect/>
          </a:stretch>
        </p:blipFill>
        <p:spPr>
          <a:xfrm>
            <a:off x="6927890"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EVIEWS（Econometrics Views）是一款专业的计量经济学软件，广泛应用于经济学、金融学、统计学等领域的数据分析和建模。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EVIEWS软件概述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图形与可视化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EVIEWS提供了丰富的图形和可视化工具，可以直观地展示数据和分析结果，帮助用户更好地理解数据。</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数据处理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EVIEWS支持数据的导入、导出、清洗、转换等多种处理功能，可以方便地对数据进行预处理和整理。</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统计分析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EVIEWS提供了多种统计分析方法，包括描述性统计、假设检验、方差分析、回归分析等，可以对数据进行全面的统计分析。</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计量经济学建模</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EVIEWS支持多种计量经济学模型，如线性回归模型、时间序列模型、面板数据模型等，可以方便地进行模型的构建和估计。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EVIEWS软件功能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958" r="179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EVIEWS的主界面包括菜单栏、工具栏、工作区、命令窗口等部分，用户可以方便地进行各种操作。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主界面</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数据窗口</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结果窗口</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图形窗口</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在数据窗口中，用户可以查看和管理数据，进行数据的导入、导出、清洗等操作。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在结果窗口中，用户可以查看统计分析、计量经济学建模等结果，并进行结果的保存和导出。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在图形窗口中，用户可以查看和编辑各种图形和可视化结果，直观地展示数据和分析结果。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EVIEWS软件界面介绍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面板数据模型理论</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面板数据模型概述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面板数据模型定义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面板数据模型是一种用于分析包含时间序列和截面数据的统计模型，它能够同时反映研究对象在时间和截面两个维度上的变化规律和特征。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面板数据模型的应用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面板数据模型广泛应用于经济学、金融学、社会学等领域，用于研究各种经济现象和社会问题的动态变化。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固定效应模型</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固定效应模型假设个体之间的差异是固定的，不随时间变化。它适用于研究不同个体之间的差异以及时间趋势对个体的影响。</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随机效应模型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随机效应模型假设个体之间的差异是随机的，服从某种概率分布。它适用于研究总体中随机抽取的样本，以及需要推断总体特征的情况。</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混合效应模型</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混合效应模型同时包含固定效应和随机效应，能够更全面地反映数据的特征和规律。它适用于研究既包含个体差异又包含时间趋势的复杂问题。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面板数据模型分类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优点</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能够充分利用数据信息，提高估计精度和效率。</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能够控制个体和时间上的异质性，减少遗漏变量偏误。</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面板数据模型优缺点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面板数据模型优缺点</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能够反映动态变化过程，揭示经济现象和社会问题的内在规律。</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面板数据模型优缺点</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缺点</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对数据要求较高，需要同时满足时间序列和截面数据的特性。</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模型设定和估计方法相对复杂，需要较高的专业知识和技能。</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在处理非线性问题和复杂交互作用时可能存在局限性。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EVIEWS面板数据分析操作教程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https://d.book118.com/048122121005006032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2024-09-09T05:54:24.656</cp:lastPrinted>
  <dcterms:created xsi:type="dcterms:W3CDTF">2024-09-08T21:54:24Z</dcterms:created>
  <dcterms:modified xsi:type="dcterms:W3CDTF">2024-09-08T21:54:26Z</dcterms:modified>
</cp:coreProperties>
</file>