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D0B7A-9DEF-4CF6-8CD3-1956D60D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4644A-68E9-47B1-9769-F4832067C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E7F5-10B8-4283-9A7C-E233885D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39F26-0382-4103-B7C2-91825957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37922-9354-44CB-9C42-FBB109C9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A67E7-719E-422F-B527-2D07C261E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54377-BA0A-4B11-AA8D-3F045E3E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FB80A-EDBB-4622-B02A-D1DA81C5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15342-77B8-4310-94AE-986930E5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2F985-5C0F-4D69-844B-CE0D3B96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B6F19-25FA-4D07-B505-1462D847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212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日记图片展示\n## 1.护理日记图片的重要性及应用场景\n### 1.1护理日记图片在护理工作中的作用\n### 1.2护理日记图片在不同护理阶段的应用\n### 1.3护理日记图片对护理团队协作的意义\n## 2.护理日记图片的分类及特点\n### 2.1护理日记图片的基本分类\n### 2.2各类护理日记图片的特点与优势\n### 2.3护理日记图片的创意设计与呈现\n## 3.护理日记图片的拍摄技巧与方法\n### 3.1选择合适的拍摄设备与工具\n### 3.2护理日记图片的拍摄技巧与注意事项\n### 3.3护理日记图片的后期处理与优化\n## 4.护理日记图片的分享与评估\n### 4.1护理日记图片的分享途径与方式\n### 4.2护理日记图片的互动与讨论\n### 4.3护理日记图片的评估与反馈\n## 5.护理日记图片的发展趋势与展望\n### 5.1护理日记图片的未来发展趋势\n### 5.2护理日记图片的创新与应用\n### 5.3护理日记图片对护理行业的影响与价值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护理日记图片展示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护理日记图片的重要性及应用场景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通过图片直观展示患者病情变化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帮助护士快速了解患者信息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便于护士进行交接班工作</a:t>
                </a:r>
                <a:endParaRPr/>
              </a:p>
            </p:txBody>
          </p:sp>
          <p:pic>
            <p:nvPicPr>
              <p:cNvPr id="1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通过图片分享患者的护理信息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帮助护理团队及时了解患者需求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提高护理团队的工作效率</a:t>
                </a:r>
                <a:endParaRPr/>
              </a:p>
            </p:txBody>
          </p:sp>
          <p:pic>
            <p:nvPicPr>
              <p:cNvPr id="1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通过图片让患者及家属了解护理工作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增强患者对护理工作的信任感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</a:t>
                </a:r>
                <a:endParaRPr/>
              </a:p>
            </p:txBody>
          </p:sp>
          <p:pic>
            <p:nvPicPr>
              <p:cNvPr id="1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护理日记图片在护理工作中的作用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记录患者入院时的基本情况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跟踪患者病情变化及治疗过程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展示患者康复过程中的重要节点</a:t>
                </a:r>
                <a:endParaRPr/>
              </a:p>
            </p:txBody>
          </p:sp>
          <p:sp>
            <p:nvSpPr>
              <p:cNvPr id="17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住院护理阶段</a:t>
                </a:r>
                <a:endParaRPr/>
              </a:p>
            </p:txBody>
          </p:sp>
        </p:grpSp>
        <p:grpSp>
          <p:nvGrpSpPr>
            <p:cNvPr id="17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门诊护理阶段</a:t>
                </a:r>
                <a:endParaRPr/>
              </a:p>
            </p:txBody>
          </p:sp>
          <p:sp>
            <p:nvSpPr>
              <p:cNvPr id="17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记录患者就诊时的症状及体征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跟踪患者治疗效果及病情变化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展示患者治疗过程中的重要改变</a:t>
                </a:r>
                <a:endParaRPr/>
              </a:p>
            </p:txBody>
          </p:sp>
        </p:grpSp>
        <p:grpSp>
          <p:nvGrpSpPr>
            <p:cNvPr id="17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社区护理阶段</a:t>
                </a:r>
                <a:endParaRPr/>
              </a:p>
            </p:txBody>
          </p:sp>
          <p:sp>
            <p:nvSpPr>
              <p:cNvPr id="17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记录患者家庭护理的基本情况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跟踪患者家庭护理的效果及病情变化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展示患者家庭护理过程中的重要节点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护理日记图片在不同护理阶段的应用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护理日记图片对护理团队协作的意义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建立统一的护理信息沟通平台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通过图片共享患者信息，提高信息传递效率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便于护理团队及时了解患者需求，提高工作效率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促进护理团队之间的协作，提高护理质量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提高护理团队的专业素养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通过图片展示护理工作中的亮点，激发团队成员的学习热情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通过图片分享护理经验，提高团队成员的专业水平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通过图片展示护理成果，增强团队成员的职业成就感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护理日记图片的分类及特点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患者基本信息图片</a:t>
                </a:r>
                <a:endParaRPr/>
              </a:p>
            </p:txBody>
          </p:sp>
          <p:sp>
            <p:nvSpPr>
              <p:cNvPr id="2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患者的面部照片   -患者的病历信息
  -患者的检查报告单</a:t>
                </a:r>
                <a:endParaRPr/>
              </a:p>
            </p:txBody>
          </p:sp>
        </p:grpSp>
        <p:grpSp>
          <p:nvGrpSpPr>
            <p:cNvPr id="20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患者病情变化图片</a:t>
                </a:r>
                <a:endParaRPr/>
              </a:p>
            </p:txBody>
          </p:sp>
          <p:sp>
            <p:nvSpPr>
              <p:cNvPr id="2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患者的生命体征数据   -患者的治疗过程图片
  -患者的康复训练图片</a:t>
                </a:r>
                <a:endParaRPr/>
              </a:p>
            </p:txBody>
          </p:sp>
        </p:grpSp>
        <p:grpSp>
          <p:nvGrpSpPr>
            <p:cNvPr id="21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患者护理过程图片</a:t>
                </a:r>
                <a:endParaRPr/>
              </a:p>
            </p:txBody>
          </p:sp>
          <p:sp>
            <p:nvSpPr>
              <p:cNvPr id="21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护理操作过程中的照片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护理团队讨论患者护理方案的照片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患者及家属与护理团队互动的照片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护理日记图片的基本分类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患者基本信息图片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特点：直观展示患者基本信息，便于识别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优势：帮助护理团队快速了解患者基本情况，提高工作效率</a:t>
                </a:r>
                <a:endParaRPr/>
              </a:p>
            </p:txBody>
          </p:sp>
          <p:sp>
            <p:nvSpPr>
              <p:cNvPr id="22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患者病情变化图片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特点：动态展示患者病情变化，便于跟踪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优势：帮助护理团队及时了解患者病情，调整护理方案</a:t>
                </a:r>
                <a:endParaRPr/>
              </a:p>
            </p:txBody>
          </p:sp>
          <p:sp>
            <p:nvSpPr>
              <p:cNvPr id="22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患者护理过程图片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特点：记录护理过程的每一个细节，便于回顾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优势：帮助护理团队总结经验，提高护理质量</a:t>
                </a:r>
                <a:endParaRPr/>
              </a:p>
            </p:txBody>
          </p:sp>
          <p:sp>
            <p:nvSpPr>
              <p:cNvPr id="23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各类护理日记图片的特点与优势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创意设计：采用不同的图片格式、颜色和布局，增加图片的吸引力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图片呈现：使用清晰的图片质量，确保图片内容的准确性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信息传递：在图片中添加简要的文字说明，帮助理解图片内容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护理日记图片的创意设计与呈现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护理日记图片的拍摄技巧与方法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拍摄设备：选择像素高、画质清晰的摄像头或手机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拍摄工具：选择合适的拍摄支架、照明设备和背景布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拍摄技巧：掌握基本的摄影技巧，如对焦、曝光、构图等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选择合适的拍摄设备与工具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https://d.book118.com/048122126005006036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护理日记图片展示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2024-09-15T02:32:29.753</cp:lastPrinted>
  <dcterms:created xsi:type="dcterms:W3CDTF">2024-09-14T18:32:29Z</dcterms:created>
  <dcterms:modified xsi:type="dcterms:W3CDTF">2024-09-14T18:32:31Z</dcterms:modified>
</cp:coreProperties>
</file>