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C0E96-1F89-451F-A2F3-A284EC3B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11B43-8EDC-4AF5-96F3-EB7A0A60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1916-402D-45B6-837B-7ACDCBC02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2EA5B-A133-4222-BB81-4C614A66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0E97A-7E81-4D85-BEB8-C6447A34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A4206-50E0-43A5-8161-35F8E566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625AE2-AD68-4713-9766-A9B1C862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FEA37-A7B6-4795-AB4A-CEDE39CF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01E00-E987-4F7F-8D52-65DA26C4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B3FE6-DB75-4F2C-A4C9-621475E2C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DFDE9-BBFB-40D1-B08C-CDC550FC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302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基于信息化技术的领导力教学设计方案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信息化领导力教学背景与意义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基于信息化技术领导力教学内容与方法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信息化手段在领导力课堂应用实践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基于数据分析优化领导力教学策略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协作式学习在提升信息化领导力中作用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总结：构建高效、互动性强的信息化领导力课堂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信息化领导力教学背景与意义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随着信息技术的飞速发展，企业和社会对领导力的要求也在不断变化。具备信息化领导力的领导者能够更好地适应信息化时代的需求，引领企业和组织实现数字化转型。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适应信息化时代需求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信息化领导力强调领导者运用信息技术提升组织沟通、协作和决策效率的能力。通过信息化手段，领导者能够更高效地获取、分析和利用信息，从而提升组织整体效能。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信息化时代领导力重要性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传统领导力培养方式局限性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传统的领导力培养方式往往侧重于理论知识的传授和案例分析，缺乏实践性和互动性，难以满足信息化时代对领导力的新要求。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领导力培养与信息化技术脱节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当前许多领导力培养项目未能充分利用信息技术手段，导致教学内容与实际应用脱节，难以培养出具备信息化领导力的领导者。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信息化技术对领导力教育影响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信息技术为领导力教育提供了丰富的教学资源和工具，如在线课程、模拟仿真、社交媒体等，有助于创新教学方式方法，提高教学效果。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实现个性化教学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通过信息技术手段，领导力教育可以更加关注学习者的个性化需求，提供定制化的教学方案和资源，满足不同学习者的学习风格和兴趣。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强化实践教学环节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信息技术可以为领导力教育提供实践平台和环境，如虚拟仿真实验、在线团队协作等，使学习者能够在实践中锻炼和提升领导力。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基于信息化技术领导力教学内容与方法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根据学员的实际需求和背景，设计针对性的教学内容，突出领导力核心要素和关键技能。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构建完整的领导力知识体系，包括领导力理论、实践技能、案例分析等多个层面，确保教学内容的全面性和系统性。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关注领导力领域的最新动态和趋势，引入前沿理论和实践，培养学员具备未来领导力的潜质。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教学内容设计原则与策略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引入经典案例和最新案例，组织学员进行案例分析和讨论，培养学员的问题分析、决策制定和团队协作能力。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通过模拟真实场景和情境，让学员在模拟实践中学习和掌握领导力技能，提高应对复杂问题的能力。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行动学习法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以解决实际问题为核心，组织学员进行小组学习和实践，通过反思和总结提炼领导力经验和教训，促进知识与实践的转化。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利用网络平台和数字化资源，提供领导力理论课程和学习资料，方便学员随时随地进行自主学习和互动交流。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组织学员参加现场教学、企业参访、团队建设等实践活动，将理论知识与实践相结合，提升学员的实际操作能力。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通过线上学习成果的展示、线下实践经验的分享等方式，促进线上线下教学的相互补充和深度融合，提高教学效果和学员满意度。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线上线下融合式教学模式探讨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信息化手段在领导力课堂应用实践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通过PPT、视频、音频等多媒体形式，展示领导力理论、案例、实践等内容，使抽象的概念具象化，提高学生的学习兴趣和理解能力。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利用互动白板进行实时书写、标注、批注等操作，增强学生的参与感和互动性，同时方便教师随时调整教学内容和进度。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互动白板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运用虚拟现实技术模拟领导场景，让学生在模拟环境中进行角色扮演和决策，提高学生的实践能力和应对挑战的能力。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多媒体教学辅助手段运用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https://d.book118.com/048123025052006025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2024-09-02T00:36:09.079</cp:lastPrinted>
  <dcterms:created xsi:type="dcterms:W3CDTF">2024-09-01T16:36:09Z</dcterms:created>
  <dcterms:modified xsi:type="dcterms:W3CDTF">2024-09-01T16:36:11Z</dcterms:modified>
</cp:coreProperties>
</file>