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5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0023E-19B0-4467-B4D6-83A7D895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D6551-269F-4258-9C75-38D64DA9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0955B-C0B7-4FB8-8A1E-664A9F9B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07B45-E331-49A0-BC42-2AB506F56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656AD-C07D-4D9B-BA5A-5AE4888D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1958E-6EBB-4C99-9B0E-9F97885D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31191-698E-4A6E-A7BC-A21BEC48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1F63F-F117-4E19-9C3A-318C621F9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A23FF-406B-4C4A-AB40-E5288676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C8DC7-2C15-4F14-86DA-2706759A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F1EF6-6F71-4642-8A83-30A163F2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9" name="图片 8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546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9.xml" /><Relationship Id="rId7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3025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2419985" y="1632585"/>
            <a:ext cx="813054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检测与处理气体泄漏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453255" y="4485640"/>
            <a:ext cx="4064000" cy="119888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/>
              <a:t>汇报人：</a:t>
            </a:r>
            <a:r>
              <a:rPr lang="en-US" altLang="zh-CN"/>
              <a:t>  </a:t>
            </a:r>
            <a:endParaRPr lang="en-US" altLang="zh-CN"/>
          </a:p>
          <a:p>
            <a:pPr>
              <a:lnSpc>
                <a:spcPct val="200000"/>
              </a:lnSpc>
            </a:pPr>
            <a:r>
              <a:rPr lang="zh-CN" altLang="en-US"/>
              <a:t>时间：</a:t>
            </a:r>
            <a:r>
              <a:rPr lang="en-US" altLang="zh-CN"/>
              <a:t>2024</a:t>
            </a:r>
            <a:r>
              <a:rPr lang="zh-CN" altLang="en-US"/>
              <a:t>年</a:t>
            </a:r>
            <a:r>
              <a:rPr lang="en-US" altLang="zh-CN"/>
              <a:t>X</a:t>
            </a:r>
            <a:r>
              <a:rPr lang="zh-CN" altLang="en-US"/>
              <a:t>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检测与处理气体泄漏
第2章  气体泄漏的风险评估
第3章  预防气体泄漏的措施
第4章  气体泄漏的处理技术
第5章  泄漏事故的应急处理
第6章  总结与展望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检测与处理气体泄漏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气体泄漏在工业生产中是一种常见的危险情况。检测与处理气体泄漏是至关重要的措施，可以有效预防事故的发生。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介绍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造成的危害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气体泄漏可能导致火灾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火灾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气体泄漏可能导致中毒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中毒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气体泄漏可能导致爆炸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爆炸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检测方法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进行定量或定性检测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气体检测仪器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应用于气体检测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红外线技术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用于气体检测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紫外线技术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检测气体泄漏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电化学传感器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通风换气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及时通风
排除泄漏气体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使用化学吸附剂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吸附泄漏气体
减少气体扩散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处理方法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封闭泄漏点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立即封闭泄漏源
阻止气体继续泄漏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总结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检测与处理气体泄漏是保障工业生产安全的重要环节，只有及时发现并处理气体泄漏，才能有效避免事故的发生。采用科学的检测方法和处理措施，可以最大程度地减少气体泄漏造成的危害。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气体泄漏的风险评估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风险评估的重要性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对气体泄漏的潜在风险进行评估是预防事故的关键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重要性一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...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重要性三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可以帮助企业更好地制定预防措施和应急预案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重要性二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风险评估的内容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根据泄漏气体种类、泄漏量、泄漏环境等因素进行评估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内容一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包括风险等级划分、可能引发的后果分析等内容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内容二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...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内容三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使用风险评估软件辅助进行评估，结合工程经验、数据统计等方法进行全面评估。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风险评估的工具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实践步骤二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指导企业如何有效进行风险评估工作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实践步骤三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...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风险评估的实践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实践步骤一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通过案例分析展示风险评估的实际操作步骤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结语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有效的风险评估是保障企业安全的重要环节，希望通过本章内容的学习，能够帮助您更好地理解气体泄漏的风险评估。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第三章 预防气体泄漏的措施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为预防气体泄漏，定期检查设备是非常重要的。一旦发现设备有老化零部件，要及时更换以确保设备正常运行。另外，设备出现异常情况时也要及时进行维修，避免进一步的问题发生。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设备维护保养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作业人员培训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提高作业人员的安全意识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气体泄漏应急处理培训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增强作业人员的安全意识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安全意识和应急反应能力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安全管理制度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确保安全生产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规范操作流程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保障工作人员的安全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安全措施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应急措施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紧急报警
疏散人员
切断泄漏源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应急资源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准备好所需物资
合理利用应急资源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紧急应对预案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应急组织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明确责任人及应急小组成员
确定应急指挥部的位置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https://d.book118.com/048123025057006046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检测与处理气体泄漏</vt:lpstr>
      <vt:lpstr>目   录</vt:lpstr>
      <vt:lpstr>第1章 检测与处理气体泄漏</vt:lpstr>
      <vt:lpstr> </vt:lpstr>
      <vt:lpstr>造成的危害</vt:lpstr>
      <vt:lpstr>检测方法</vt:lpstr>
      <vt:lpstr>处理方法</vt:lpstr>
      <vt:lpstr>总结</vt:lpstr>
      <vt:lpstr>第2章 气体泄漏的风险评估</vt:lpstr>
      <vt:lpstr>风险评估的重要性</vt:lpstr>
      <vt:lpstr>风险评估的内容</vt:lpstr>
      <vt:lpstr> </vt:lpstr>
      <vt:lpstr>风险评估的实践</vt:lpstr>
      <vt:lpstr>结语</vt:lpstr>
      <vt:lpstr>第三章 预防气体泄漏的措施</vt:lpstr>
      <vt:lpstr> </vt:lpstr>
      <vt:lpstr>作业人员培训</vt:lpstr>
      <vt:lpstr>安全管理制度</vt:lpstr>
      <vt:lpstr>紧急应对预案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2024-09-27T07:16:33.130</cp:lastPrinted>
  <dcterms:created xsi:type="dcterms:W3CDTF">2024-09-26T23:16:33Z</dcterms:created>
  <dcterms:modified xsi:type="dcterms:W3CDTF">2024-09-26T23:16:35Z</dcterms:modified>
</cp:coreProperties>
</file>