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EB6D-E13F-4086-99F9-821BFC78D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29E27-BE69-49FE-A18F-EA618D4A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2FB90-0139-4408-9CCA-CED0C63D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16727-E764-43B8-BA48-ED7B34D4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E01C0-CBEB-4150-88C3-02D3FC27C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7C1E2-C72B-4607-9450-9C37B66EF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580DD-7CB8-42C8-9874-E40D4D31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25821-1AE9-48F8-9878-2A3799C93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D4C35-EA14-4F2C-B1F7-810F7B44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BFAB-9A2E-4834-BB9B-274B8077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DFE43-8A0A-458E-88ED-F5C6961F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4124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英语PPT课件\n## 1.护理英语概述及其重要性\n### 1.1护理英语的定义与起源\n### 1.2护理英语的主要应用领域\n### 1.3护理英语在全球化背景下的重要性\n## 2.护理英语词汇与术语\n### 2.1基础护理英语词汇\n### 2.2临床护理英语术语\n### 2.3护理英语词汇的发音与拼写\n## 3.护理英语语法与句型\n### 3.1护理英语的基本语法\n### 3.2护理英语的常用句型\n### 3.3护理英语语法的实际应用\n## 4.护理英语听力与口语练习\n### 4.1护理英语听力的技巧与方法\n### 4.2护理英语口语的练习策略\n### 4.3护理英语听力与口语的实际应用场景\n## 5.护理英语阅读与写作技巧\n### 5.1护理英语阅读的技巧与方法\n### 5.2护理英语写作的基本步骤与技巧\n### 5.3护理英语阅读与写作的实际应用场景\n## 6.护理英语翻译与实践\n### 6.1护理英语翻译的基本原则与方法\n### 6.2护理英语翻译的实际案例分析\n### 6.3护理英语翻译在全球化背景下的意义\n## 7.护理英语教育与职业发展\n### 7.1护理英语教育的现状与发展趋势\n### 7.2护理英语在职业发展中的重要性\n### 7.3提高护理英语水平的途径与方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护理英语PPT课件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护理英语概述及其重要性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护理英语是一种专业英语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针对护理行业的特定需求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涉及到护理理论、实践和技术</a:t>
                </a:r>
                <a:endParaRPr/>
              </a:p>
            </p:txBody>
          </p:sp>
          <p:sp>
            <p:nvSpPr>
              <p:cNvPr id="2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20世纪初，随着护理行业的发展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护理英语逐渐从普通英语中分离出来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护理英语的发展和普及</a:t>
                </a:r>
                <a:endParaRPr/>
              </a:p>
            </p:txBody>
          </p:sp>
          <p:sp>
            <p:nvSpPr>
              <p:cNvPr id="2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护理英语的重要性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提高护理人员的沟通能力和专业水平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促进国际护理领域的交流与合作</a:t>
                </a:r>
                <a:endParaRPr/>
              </a:p>
            </p:txBody>
          </p:sp>
          <p:sp>
            <p:nvSpPr>
              <p:cNvPr id="2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护理程序的描述与实施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护理记录的书写与整理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护理教材的编写与讲授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护理学术研讨与交流</a:t>
                </a:r>
                <a:endParaRPr/>
              </a:p>
            </p:txBody>
          </p:sp>
          <p:pic>
            <p:nvPicPr>
              <p:cNvPr id="2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护理文献的阅读与撰写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护理科研项目的申请与实施</a:t>
                </a:r>
                <a:endParaRPr/>
              </a:p>
            </p:txBody>
          </p:sp>
          <p:pic>
            <p:nvPicPr>
              <p:cNvPr id="2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护理英语的主要应用领域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全球化背景下的护理服务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跨国护理服务的提供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多元文化背景下的护理需求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护理英语的重要性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促进国际护理服务的交流与合作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提高护理人员跨文化沟通能力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为护理人员提供更多的职业发展机会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护理英语在全球化背景下的重要性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护理英语词汇与术语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护理、病人、医生等基本词汇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护理操作、护理措施等常用词汇</a:t>
                </a:r>
                <a:endParaRPr/>
              </a:p>
            </p:txBody>
          </p: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常见护理词汇</a:t>
                </a:r>
                <a:endParaRPr/>
              </a:p>
            </p:txBody>
          </p:sp>
        </p:grpSp>
        <p:grpSp>
          <p:nvGrpSpPr>
            <p:cNvPr id="29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通过阅读护理教材和学习资料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通过参加护理英语培训课程和实践活动</a:t>
                </a:r>
                <a:endParaRPr/>
              </a:p>
            </p:txBody>
          </p:sp>
          <p:sp>
            <p:nvSpPr>
              <p:cNvPr id="29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基础护理英语词汇的积累</a:t>
                </a:r>
                <a:endParaRPr/>
              </a:p>
            </p:txBody>
          </p:sp>
          <p:sp>
            <p:nvSpPr>
              <p:cNvPr id="29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在护理实践中进行有效的沟通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在护理教育中进行学术研讨与交流</a:t>
                </a:r>
                <a:endParaRPr/>
              </a:p>
            </p:txBody>
          </p:sp>
          <p:sp>
            <p:nvSpPr>
              <p:cNvPr id="29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基础护理英语词汇的应用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基础护理英语词汇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临床护理英语术语的定义</a:t>
                </a:r>
                <a:endParaRPr/>
              </a:p>
            </p:txBody>
          </p:sp>
          <p:sp>
            <p:nvSpPr>
              <p:cNvPr id="30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针对临床护理工作的特定词汇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涉及到临床护理操作、疾病诊断和治疗等方面</a:t>
                </a:r>
                <a:endParaRPr/>
              </a:p>
            </p:txBody>
          </p:sp>
        </p:grpSp>
        <p:grpSp>
          <p:nvGrpSpPr>
            <p:cNvPr id="30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临床护理英语术语的积累</a:t>
                </a:r>
                <a:endParaRPr/>
              </a:p>
            </p:txBody>
          </p:sp>
          <p:sp>
            <p:nvSpPr>
              <p:cNvPr id="3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通过阅读临床护理教材和参考资料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通过参加临床护理英语培训课程和实践活动</a:t>
                </a:r>
                <a:endParaRPr/>
              </a:p>
            </p:txBody>
          </p:sp>
        </p:grpSp>
        <p:grpSp>
          <p:nvGrpSpPr>
            <p:cNvPr id="31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临床护理英语术语的应用</a:t>
                </a:r>
                <a:endParaRPr/>
              </a:p>
            </p:txBody>
          </p:sp>
          <p:sp>
            <p:nvSpPr>
              <p:cNvPr id="3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在临床护理实践中进行准确的沟通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在临床护理教育中进行学术研讨与交流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临床护理英语术语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护理英语词汇的发音</a:t>
                </a:r>
                <a:endParaRPr/>
              </a:p>
            </p:txBody>
          </p:sp>
          <p:sp>
            <p:nvSpPr>
              <p:cNvPr id="3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学习正确的发音方法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注重发音的准确性和流利性</a:t>
                </a:r>
                <a:endParaRPr/>
              </a:p>
            </p:txBody>
          </p:sp>
        </p:grpSp>
        <p:grpSp>
          <p:nvGrpSpPr>
            <p:cNvPr id="3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护理英语词汇的拼写</a:t>
                </a:r>
                <a:endParaRPr/>
              </a:p>
            </p:txBody>
          </p:sp>
          <p:sp>
            <p:nvSpPr>
              <p:cNvPr id="3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学习正确的拼写规则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注重拼写的准确性和规范性</a:t>
                </a:r>
                <a:endParaRPr/>
              </a:p>
            </p:txBody>
          </p:sp>
        </p:grpSp>
        <p:grpSp>
          <p:nvGrpSpPr>
            <p:cNvPr id="3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护理英语词汇发音与拼写的实践</a:t>
                </a:r>
                <a:endParaRPr/>
              </a:p>
            </p:txBody>
          </p:sp>
          <p:sp>
            <p:nvSpPr>
              <p:cNvPr id="3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通过朗读护理英语文章和材料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通过护理英语写作练习和交流活动</a:t>
                </a:r>
                <a:endParaRPr/>
              </a:p>
            </p:txBody>
          </p:sp>
        </p:grpSp>
      </p:grpSp>
      <p:pic>
        <p:nvPicPr>
          <p:cNvPr id="3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护理英语词汇的发音与拼写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护理英语语法与句型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护理英语语法的特点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与普通英语语法相似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针对护理行业的特定语法规则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护理英语语法的学习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学习基本的语法规则和用法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通过护理英语语法练习题和实践活动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护理英语语法的应用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在护理实践中进行规范的沟通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在护理教育中进行学术研讨与交流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护理英语的基本语法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护理英语的常用句型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护理英语的常用句型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陈述句、疑问句、祈使句等基本句型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针对护理工作的特定句型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护理英语句型的学习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学习常用句型的结构和用法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通过护理英语句型练习题和实践活动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护理英语句型的应用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在护理实践中进行有效的沟通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在护理教育中进行学术研讨与交流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护理英语语法的实际应用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护理英语语法的实际应用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在护理记录中书写规范的护理记录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在护理实践中进行准确的沟通和交流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护理英语语法的实际应用案例分析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分析护理英语语法在实际应用中的问题和解决方案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提高护理英语语法应用能力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护理英语听力与口语练习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提高词汇量和语法水平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注重发音和语调的学习</a:t>
                </a:r>
                <a:endParaRPr/>
              </a:p>
            </p:txBody>
          </p:sp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护理英语听力的技巧</a:t>
                </a:r>
                <a:endParaRPr/>
              </a:p>
            </p:txBody>
          </p:sp>
        </p:grpSp>
        <p:grpSp>
          <p:nvGrpSpPr>
            <p:cNvPr id="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听护理英语广播和录音材料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参加护理英语听力培训课程和实践活动</a:t>
                </a:r>
                <a:endParaRPr/>
              </a:p>
            </p:txBody>
          </p:sp>
          <p:sp>
            <p:nvSpPr>
              <p:cNvPr id="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护理英语听力的方法</a:t>
                </a:r>
                <a:endParaRPr/>
              </a:p>
            </p:txBody>
          </p:sp>
        </p:grpSp>
        <p:grpSp>
          <p:nvGrpSpPr>
            <p:cNvPr id="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在护理实践中进行有效的听力理解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在护理教育中进行学术研讨与交流</a:t>
                </a:r>
                <a:endParaRPr/>
              </a:p>
            </p:txBody>
          </p:sp>
          <p:sp>
            <p:nvSpPr>
              <p:cNvPr id="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护理英语听力的实践</a:t>
                </a:r>
                <a:endParaRPr/>
              </a:p>
            </p:txBody>
          </p:sp>
        </p:grpSp>
      </p:grpSp>
      <p:pic>
        <p:nvPicPr>
          <p:cNvPr id="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护理英语听力的技巧与方法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https://d.book118.com/048124124075006036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护理英语PPT课件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2024-09-16T00:04:58.820</cp:lastPrinted>
  <dcterms:created xsi:type="dcterms:W3CDTF">2024-09-15T16:04:58Z</dcterms:created>
  <dcterms:modified xsi:type="dcterms:W3CDTF">2024-09-15T16:05:00Z</dcterms:modified>
</cp:coreProperties>
</file>