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95785E-FEB3-4EE0-A695-7326FFA68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768BB-BCEC-400A-AF1B-A4DB6A179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99ED35-6689-4633-9749-85D4C890F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4413DC-3937-4318-AC10-CD6F774825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36F77E-1553-4FB3-86F6-7425922F25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DFEE84-F42A-46EE-ADD3-2B4EE72864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4613E-0BBC-4C24-881C-9A5681D727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1C101-A89A-49F0-B28F-CB73537AE0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CCE141-6168-4212-AD07-F7E0FB17C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C9B8E-506C-49B7-9561-0D879C80A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035D20-ABD4-4724-B728-E54807FF3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5016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招聘咨询公司行业品牌形象与品牌价值评估研究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招聘咨询公司品牌形象的内涵与外延
招聘咨询公司品牌价值的维度与构成
招聘咨询公司品牌形象与品牌价值的关联
招聘咨询公司品牌形象影响品牌价值的路径
招聘咨询公司品牌形象与品牌价值评估方法
招聘咨询公司品牌形象与品牌价值评估案例分析
招聘咨询公司品牌形象与品牌价值提升策略
招聘咨询公司品牌形象与品牌价值发展趋势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Subtitle 2"/>
          <p:cNvSpPr>
            <a:spLocks noGrp="1"/>
          </p:cNvSpPr>
          <p:nvPr>
            <p:ph type="subTitle" idx="1"/>
          </p:nvPr>
        </p:nvSpPr>
        <p:spPr/>
        <p:txBody>
          <a:bodyPr/>
          <a:lstStyle/>
          <a:p>
            <a:r>
              <a:t>招聘咨询公司行业品牌形象与品牌价值评估研究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Text Placeholder 2"/>
          <p:cNvSpPr>
            <a:spLocks noGrp="1"/>
          </p:cNvSpPr>
          <p:nvPr>
            <p:ph type="body" idx="1"/>
          </p:nvPr>
        </p:nvSpPr>
        <p:spPr/>
        <p:txBody>
          <a:bodyPr/>
          <a:lstStyle/>
          <a:p>
            <a:r>
              <a:t>招聘咨询公司品牌形象的内涵与外延：</a:t>
            </a:r>
          </a:p>
        </p:txBody>
      </p:sp>
      <p:sp>
        <p:nvSpPr>
          <p:cNvPr id="4" name="Content Placeholder 3"/>
          <p:cNvSpPr>
            <a:spLocks noGrp="1"/>
          </p:cNvSpPr>
          <p:nvPr>
            <p:ph sz="half" idx="2"/>
          </p:nvPr>
        </p:nvSpPr>
        <p:spPr/>
        <p:txBody>
          <a:bodyPr/>
          <a:lstStyle/>
          <a:p>
            <a:r>
              <a:t>1. 招聘咨询公司品牌形象是指招聘咨询公司在市场上形成的整体印象，是由消费者对招聘咨询公司及其产品或服务的感知、评价和记忆而形成的。</a:t>
            </a:r>
          </a:p>
          <a:p>
            <a:r>
              <a:t>2. 招聘咨询公司品牌形象的内涵可以分为品牌认知、品牌联想和品牌态度三个维度。品牌认知是指消费者对招聘咨询公司及其产品或服务的识别和记忆；品牌联想是指消费者对招聘咨询公司及其产品或服务的印象、情感和评价；品牌态度是指消费者对招聘咨询公司及其产品或服务的偏好、意向和购买行为。</a:t>
            </a:r>
          </a:p>
          <a:p>
            <a:r>
              <a:t>3. 招聘咨询公司品牌形象的外延可以分为品牌识别、品牌个性、品牌利益和品牌定位四個维度。品牌识别是指招聘咨询公司及其产品或服务的独特性，包括公司名称、标识、包装等元素；品牌个性是指招聘咨询公司及其产品或服务的个性特征，包括活力、创新、可靠等特质；品牌利益是指招聘咨询公司及其产品或服务的价值，包括质量、性价比、可靠性等；品牌定位是指招聘咨询公司及其产品或服务的市场定位，包括目标市场、产品定位和品牌价值主张等元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Text Placeholder 2"/>
          <p:cNvSpPr>
            <a:spLocks noGrp="1"/>
          </p:cNvSpPr>
          <p:nvPr>
            <p:ph type="body" idx="1"/>
          </p:nvPr>
        </p:nvSpPr>
        <p:spPr/>
        <p:txBody>
          <a:bodyPr/>
          <a:lstStyle/>
          <a:p>
            <a:r>
              <a:t>招聘咨询公司品牌形象的构成：</a:t>
            </a:r>
          </a:p>
        </p:txBody>
      </p:sp>
      <p:sp>
        <p:nvSpPr>
          <p:cNvPr id="4" name="Content Placeholder 3"/>
          <p:cNvSpPr>
            <a:spLocks noGrp="1"/>
          </p:cNvSpPr>
          <p:nvPr>
            <p:ph sz="half" idx="2"/>
          </p:nvPr>
        </p:nvSpPr>
        <p:spPr/>
        <p:txBody>
          <a:bodyPr/>
          <a:lstStyle/>
          <a:p>
            <a:r>
              <a:t>1. 招聘咨询公司品牌形象是由招聘咨询公司的品牌战略、品牌识别、品牌定位、品牌传播、品牌管理等要素共同构成。</a:t>
            </a:r>
          </a:p>
          <a:p>
            <a:r>
              <a:t>2. 品牌战略是招聘咨询公司品牌形象的灵魂，决定了招聘咨询公司品牌的总体目标、定位和发展方向。品牌识别是指招聘咨询公司的名称、标识、包装等具有独特性和识别性的元素。品牌定位是指招聘咨询公司及其产品或服务的市场定位，包括目标市场、产品定位和品牌价值主张等元素。品牌传播是指招聘咨询公司通过各种渠道和方式向目标受众传达品牌信息，建立品牌知名度和美誉度。品牌管理是指招聘咨询公司对品牌形象的持续维护和管理，包括品牌监控、品牌维护和品牌更新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Text Placeholder 2"/>
          <p:cNvSpPr>
            <a:spLocks noGrp="1"/>
          </p:cNvSpPr>
          <p:nvPr>
            <p:ph type="body" idx="1"/>
          </p:nvPr>
        </p:nvSpPr>
        <p:spPr/>
        <p:txBody>
          <a:bodyPr/>
          <a:lstStyle/>
          <a:p>
            <a:r>
              <a:t>招聘咨询公司品牌形象的影响因素：</a:t>
            </a:r>
          </a:p>
        </p:txBody>
      </p:sp>
      <p:sp>
        <p:nvSpPr>
          <p:cNvPr id="4" name="Content Placeholder 3"/>
          <p:cNvSpPr>
            <a:spLocks noGrp="1"/>
          </p:cNvSpPr>
          <p:nvPr>
            <p:ph sz="half" idx="2"/>
          </p:nvPr>
        </p:nvSpPr>
        <p:spPr/>
        <p:txBody>
          <a:bodyPr/>
          <a:lstStyle/>
          <a:p>
            <a:r>
              <a:t>1. 招聘咨询公司品牌形象的影响因素可以分为内部因素和外部因素两类。内部因素包括招聘咨询公司的品牌战略、品牌识别、品牌定位、品牌传播和品牌管理等要素。外部因素包括市场竞争、经济环境、社会文化、科技发展等因素。</a:t>
            </a:r>
          </a:p>
          <a:p>
            <a:r>
              <a:t>2. 市场竞争是影响招聘咨询公司品牌形象的重要因素之一。激烈的市场竞争迫使招聘咨询公司不断提升品牌形象，以在激烈的竞争中脱颖而出。经济环境也是影响招聘咨询公司品牌形象的重要因素之一。经济环境的好坏直接影响到招聘咨询公司及其产品或服务的销量，进而影响到品牌形象。社会文化也是影响招聘咨询公司品牌形象的重要因素之一。不同的社会文化对品牌形象有不同的评价和偏好。科技发展也是影响招聘咨询公司品牌形象的重要因素之一。科技发展为招聘咨询公司提供了新的品牌传播渠道和方式，同时也对品牌形象提出了新的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Text Placeholder 2"/>
          <p:cNvSpPr>
            <a:spLocks noGrp="1"/>
          </p:cNvSpPr>
          <p:nvPr>
            <p:ph type="body" idx="1"/>
          </p:nvPr>
        </p:nvSpPr>
        <p:spPr/>
        <p:txBody>
          <a:bodyPr/>
          <a:lstStyle/>
          <a:p>
            <a:r>
              <a:t>招聘咨询公司品牌形象的塑造：</a:t>
            </a:r>
          </a:p>
        </p:txBody>
      </p:sp>
      <p:sp>
        <p:nvSpPr>
          <p:cNvPr id="4" name="Content Placeholder 3"/>
          <p:cNvSpPr>
            <a:spLocks noGrp="1"/>
          </p:cNvSpPr>
          <p:nvPr>
            <p:ph sz="half" idx="2"/>
          </p:nvPr>
        </p:nvSpPr>
        <p:spPr/>
        <p:txBody>
          <a:bodyPr/>
          <a:lstStyle/>
          <a:p>
            <a:r>
              <a:t>1. 招聘咨询公司品牌形象的塑造是一项系统工程，需要从品牌战略、品牌识别、品牌定位、品牌传播和品牌管理等方面入手。</a:t>
            </a:r>
          </a:p>
          <a:p>
            <a:r>
              <a:t>2. 品牌战略是招聘咨询公司品牌形象塑造的基础。品牌战略决定了招聘咨询公司的品牌目标、定位和发展方向。品牌识别是招聘咨询公司品牌形象塑造的关键要素。品牌识别是指招聘咨询公司的名称、标识、包装等具有独特性和识别性的元素。品牌定位是招聘咨询公司品牌形象塑造的重点。品牌定位是指招聘咨询公司及其产品或服务的市场定位，包括目标市场、产品定位和品牌价值主张等元素。品牌传播是招聘咨询公司品牌形象塑造的重要手段。品牌传播是指招聘咨询公司通过各种渠道和方式向目标受众传达品牌信息，建立品牌知名度和美誉度。品牌管理是招聘咨询公司品牌形象塑造的保障。品牌管理是指招聘咨询公司对品牌形象的持续维护和管理，包括品牌监控、品牌维护和品牌更新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招聘咨询公司品牌形象的内涵与外延</a:t>
            </a:r>
          </a:p>
        </p:txBody>
      </p:sp>
      <p:sp>
        <p:nvSpPr>
          <p:cNvPr id="3" name="Text Placeholder 2"/>
          <p:cNvSpPr>
            <a:spLocks noGrp="1"/>
          </p:cNvSpPr>
          <p:nvPr>
            <p:ph type="body" idx="1"/>
          </p:nvPr>
        </p:nvSpPr>
        <p:spPr/>
        <p:txBody>
          <a:bodyPr/>
          <a:lstStyle/>
          <a:p>
            <a:r>
              <a:t>招聘咨询公司品牌形象的评价：</a:t>
            </a:r>
          </a:p>
        </p:txBody>
      </p:sp>
      <p:sp>
        <p:nvSpPr>
          <p:cNvPr id="4" name="Content Placeholder 3"/>
          <p:cNvSpPr>
            <a:spLocks noGrp="1"/>
          </p:cNvSpPr>
          <p:nvPr>
            <p:ph sz="half" idx="2"/>
          </p:nvPr>
        </p:nvSpPr>
        <p:spPr/>
        <p:txBody>
          <a:bodyPr/>
          <a:lstStyle/>
          <a:p>
            <a:r>
              <a:t>1. 招聘咨询公司品牌形象的评价主要包括品牌知名度、品牌美誉度、品牌忠诚度和品牌资产四个维度。</a:t>
            </a:r>
          </a:p>
          <a:p>
            <a:r>
              <a:t>2. 品牌知名度是指招聘咨询公司及其产品或服务的知名程度，反映了招聘咨询公司在市场上的影响力和覆盖面。品牌美誉度是指招聘咨询公司及其产品或服务的口碑和声誉，反映了消费者对招聘咨询公司及其产品或服务的评价和态度。品牌忠诚度是指消费者对招聘咨询公司及其产品或服务的忠诚程度，反映了消费者对招聘咨询公司及其产品或服务的偏好和购买行为。品牌资产是指招聘咨询公司及其产品或服务的无形价值，包括品牌知名度、品牌美誉度、品牌忠诚度和品牌资产等因素。</a:t>
            </a:r>
          </a:p>
        </p:txBody>
      </p:sp>
      <p:sp>
        <p:nvSpPr>
          <p:cNvPr id="5" name="Text Placeholder 4"/>
          <p:cNvSpPr>
            <a:spLocks noGrp="1"/>
          </p:cNvSpPr>
          <p:nvPr>
            <p:ph type="body" idx="3"/>
          </p:nvPr>
        </p:nvSpPr>
        <p:spPr/>
        <p:txBody>
          <a:bodyPr/>
          <a:lstStyle/>
          <a:p>
            <a:r>
              <a:t>招聘咨询公司品牌形象的趋势：</a:t>
            </a:r>
          </a:p>
        </p:txBody>
      </p:sp>
      <p:sp>
        <p:nvSpPr>
          <p:cNvPr id="6" name="Content Placeholder 5"/>
          <p:cNvSpPr>
            <a:spLocks noGrp="1"/>
          </p:cNvSpPr>
          <p:nvPr>
            <p:ph sz="half" idx="4"/>
          </p:nvPr>
        </p:nvSpPr>
        <p:spPr/>
        <p:txBody>
          <a:bodyPr/>
          <a:lstStyle/>
          <a:p>
            <a:r>
              <a:t>1. 随着互联网的普及和社交媒体的兴起，招聘咨询公司品牌形象的塑造和传播发生了重大变化。</a:t>
            </a:r>
          </a:p>
          <a:p>
            <a:r>
              <a:t>2. 互联网为招聘咨询公司提供了新的品牌传播渠道和方式，社交媒体则为招聘咨询公司提供了与消费者互动和沟通的平台。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Subtitle 2"/>
          <p:cNvSpPr>
            <a:spLocks noGrp="1"/>
          </p:cNvSpPr>
          <p:nvPr>
            <p:ph type="subTitle" idx="1"/>
          </p:nvPr>
        </p:nvSpPr>
        <p:spPr/>
        <p:txBody>
          <a:bodyPr/>
          <a:lstStyle/>
          <a:p>
            <a:r>
              <a:t>招聘咨询公司行业品牌形象与品牌价值评估研究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招聘咨询公司品牌价值的财务维度</a:t>
            </a:r>
          </a:p>
        </p:txBody>
      </p:sp>
      <p:sp>
        <p:nvSpPr>
          <p:cNvPr id="4" name="Content Placeholder 3"/>
          <p:cNvSpPr>
            <a:spLocks noGrp="1"/>
          </p:cNvSpPr>
          <p:nvPr>
            <p:ph sz="half" idx="2"/>
          </p:nvPr>
        </p:nvSpPr>
        <p:spPr/>
        <p:txBody>
          <a:bodyPr/>
          <a:lstStyle/>
          <a:p>
            <a:r>
              <a:t>1. 收入和盈利能力：招聘咨询公司通过向客户提供招聘服务获得收入，其收入和盈利能力是衡量品牌价值的重要指标。收入的增长、盈利能力的提高以及稳定的现金流都是招聘咨询公司品牌价值增强的表现。</a:t>
            </a:r>
          </a:p>
          <a:p>
            <a:r>
              <a:t>2. 资产和负债：招聘咨询公司拥有的资产和负债也对品牌价值产生影响。资产包括无形资产（如品牌知名度、客户关系等）和有形资产（如办公场所、设备等）；负债包括应付账款、贷款等。拥有更多有价值的资产和更少的负债，有助于提高招聘咨询公司的品牌价值。</a:t>
            </a:r>
          </a:p>
          <a:p>
            <a:r>
              <a:t>3. 市场份额：招聘咨询公司在行业中的市场份额反映了其品牌知名度、客户忠诚度和竞争优势。市场份额的扩大有利于提高招聘咨询公司的品牌价值。</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招聘咨询公司品牌价值的市场维度</a:t>
            </a:r>
          </a:p>
        </p:txBody>
      </p:sp>
      <p:sp>
        <p:nvSpPr>
          <p:cNvPr id="4" name="Content Placeholder 3"/>
          <p:cNvSpPr>
            <a:spLocks noGrp="1"/>
          </p:cNvSpPr>
          <p:nvPr>
            <p:ph sz="half" idx="2"/>
          </p:nvPr>
        </p:nvSpPr>
        <p:spPr/>
        <p:txBody>
          <a:bodyPr/>
          <a:lstStyle/>
          <a:p>
            <a:r>
              <a:t>1. 品牌知名度：招聘咨询公司的品牌知名度是指其品牌在目标受众中的 awareness和recall程度。更高的品牌知名度意味着更多的潜在客户知晓并记得该品牌，有利于提高招聘咨询公司的品牌价值。</a:t>
            </a:r>
          </a:p>
          <a:p>
            <a:r>
              <a:t>2. 品牌形象：招聘咨询公司的品牌形象是指其在目标受众心目中的整体印象和认知。良好的品牌形象可以吸引更多潜在客户选择并推荐该品牌，有利于提高招聘咨询公司的品牌价值。</a:t>
            </a:r>
          </a:p>
          <a:p>
            <a:r>
              <a:t>3. 客户满意度和忠诚度：招聘咨询公司客户的满意度和忠诚度是其品牌价值的重要指标。客户满意度是指客户对招聘咨询公司服务质量、专业程度等的评价；客户忠诚度是指客户愿意重复购买或推荐该品牌的产品或服务。高客户满意度和忠诚度有利于提高招聘咨询公司的品牌价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招聘咨询公司品牌价值的组织维度</a:t>
            </a:r>
          </a:p>
        </p:txBody>
      </p:sp>
      <p:sp>
        <p:nvSpPr>
          <p:cNvPr id="4" name="Content Placeholder 3"/>
          <p:cNvSpPr>
            <a:spLocks noGrp="1"/>
          </p:cNvSpPr>
          <p:nvPr>
            <p:ph sz="half" idx="2"/>
          </p:nvPr>
        </p:nvSpPr>
        <p:spPr/>
        <p:txBody>
          <a:bodyPr/>
          <a:lstStyle/>
          <a:p>
            <a:r>
              <a:t>1. 企业文化：招聘咨询公司的企业文化是指其共同的价值观、理念和行为准则。积极向上的企业文化可以激励员工，提高员工对公司的认同感和归属感，有利于提高招聘咨询公司的品牌价值。</a:t>
            </a:r>
          </a:p>
          <a:p>
            <a:r>
              <a:t>2. 员工满意度和忠诚度：招聘咨询公司员工的满意度和忠诚度也是其品牌价值的重要指标。员工满意度是指员工对公司工作环境、薪酬福利等方面的评价；员工忠诚度是指员工愿意留在公司并为公司的发展做出贡献。高员工满意度和忠诚度有利于提高招聘咨询公司的品牌价值。</a:t>
            </a:r>
          </a:p>
          <a:p>
            <a:r>
              <a:t>3. 社会责任：招聘咨询公司履行社会责任，回馈社会，有助于提升其品牌形象和声誉，有利于提高招聘咨询公司的品牌价值。</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招聘咨询公司品牌价值的创新维度</a:t>
            </a:r>
          </a:p>
        </p:txBody>
      </p:sp>
      <p:sp>
        <p:nvSpPr>
          <p:cNvPr id="4" name="Content Placeholder 3"/>
          <p:cNvSpPr>
            <a:spLocks noGrp="1"/>
          </p:cNvSpPr>
          <p:nvPr>
            <p:ph sz="half" idx="2"/>
          </p:nvPr>
        </p:nvSpPr>
        <p:spPr/>
        <p:txBody>
          <a:bodyPr/>
          <a:lstStyle/>
          <a:p>
            <a:r>
              <a:t>1. 产品和服务创新：招聘咨询公司不断推出新的产品和服务，以满足客户不断变化的需求，有利于提高其品牌价值。产品和服务创新可以增强招聘咨询公司的竞争优势，提高客户满意度和忠诚度，从而提高品牌价值。</a:t>
            </a:r>
          </a:p>
          <a:p>
            <a:r>
              <a:t>2. 流程和技术创新：招聘咨询公司不断创新流程和技术，以提高服务质量和效率，降低成本，有利于提高其品牌价值。流程和技术创新可以提高招聘咨询公司的运营效率，降低成本，提高客户满意度，从而提高品牌价值。</a:t>
            </a:r>
          </a:p>
          <a:p>
            <a:r>
              <a:t>3. 商业模式创新：招聘咨询公司不断创新商业模式，以适应不断变化的市场环境和客户需求，有利于提高其品牌价值。商业模式创新可以帮助招聘咨询公司开拓新的市场，吸引新的客户，提高收入和盈利能力，从而提高品牌价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招聘咨询公司品牌价值的领导力维度</a:t>
            </a:r>
          </a:p>
        </p:txBody>
      </p:sp>
      <p:sp>
        <p:nvSpPr>
          <p:cNvPr id="4" name="Content Placeholder 3"/>
          <p:cNvSpPr>
            <a:spLocks noGrp="1"/>
          </p:cNvSpPr>
          <p:nvPr>
            <p:ph sz="half" idx="2"/>
          </p:nvPr>
        </p:nvSpPr>
        <p:spPr/>
        <p:txBody>
          <a:bodyPr/>
          <a:lstStyle/>
          <a:p>
            <a:r>
              <a:t>1. 领导者的能力和声誉：招聘咨询公司的领导者，包括高层管理人员和基层管理人员，的能力和声誉对品牌价值有重要影响。领导者的能力是指其领导、管理和决策的能力；领导者的声誉是指其在业界和社会中的声誉和影响力。具有能力和良好声誉的领导者可以带领招聘咨询公司取得更好的业绩，提高其品牌价值。</a:t>
            </a:r>
          </a:p>
          <a:p>
            <a:r>
              <a:t>2. 领导者的战略和愿景：招聘咨询公司的领导者对公司未来的战略和愿景也对品牌价值有重要影响。明确的战略和愿景可以使招聘咨询公司在激烈的市场竞争中保持领先地位，提升其品牌价值。</a:t>
            </a:r>
          </a:p>
          <a:p>
            <a:r>
              <a:t>3. 领导者的价值观和理念：招聘咨询公司的领导者的价值观和理念也对品牌价值有重要影响。积极向上的价值观和理念可以激励员工，提高员工对公司的认同感和归属感，有利于提高招聘咨询公司的品牌价值。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招聘咨询公司品牌价值的维度与构成</a:t>
            </a:r>
          </a:p>
        </p:txBody>
      </p:sp>
      <p:sp>
        <p:nvSpPr>
          <p:cNvPr id="3" name="Text Placeholder 2"/>
          <p:cNvSpPr>
            <a:spLocks noGrp="1"/>
          </p:cNvSpPr>
          <p:nvPr>
            <p:ph type="body" idx="1"/>
          </p:nvPr>
        </p:nvSpPr>
        <p:spPr/>
        <p:txBody>
          <a:bodyPr/>
          <a:lstStyle/>
          <a:p>
            <a:r>
              <a:t>招聘咨询公司品牌价值的国际化维度</a:t>
            </a:r>
          </a:p>
        </p:txBody>
      </p:sp>
      <p:sp>
        <p:nvSpPr>
          <p:cNvPr id="4" name="Content Placeholder 3"/>
          <p:cNvSpPr>
            <a:spLocks noGrp="1"/>
          </p:cNvSpPr>
          <p:nvPr>
            <p:ph sz="half" idx="2"/>
          </p:nvPr>
        </p:nvSpPr>
        <p:spPr/>
        <p:txBody>
          <a:bodyPr/>
          <a:lstStyle/>
          <a:p>
            <a:r>
              <a:t>1. 全球化业务和客户：招聘咨询公司在全球范围内开展业务，拥有全球化的客户，有助于提高其品牌价值。全球化业务和客户可以帮助招聘咨询公司开拓新的市场，吸引新的客户，提高收入和盈利能力，从而提高品牌价值。</a:t>
            </a:r>
          </a:p>
          <a:p>
            <a:r>
              <a:t>2. 国际化人才和团队：招聘咨询公司拥有国际化的人才和团队，有助于提高其品牌价值。国际化人才和团队可以帮助招聘咨询公司更好地理解和满足不同国家和地区客户的需求，提高客户满意度和忠诚度，从而提高品牌价值。</a:t>
            </a:r>
          </a:p>
          <a:p>
            <a:r>
              <a:t>3. 国际化品牌形象和声誉：招聘咨询公司在全球范围内拥有良好的品牌形象和声誉，有助于提高其品牌价值。国际化品牌形象和声誉可以帮助招聘咨询公司吸引更多全球客户，提高收入和盈利能力，从而提高品牌价值。</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招聘咨询公司品牌形象与品牌价值的关联</a:t>
            </a:r>
          </a:p>
        </p:txBody>
      </p:sp>
      <p:sp>
        <p:nvSpPr>
          <p:cNvPr id="3" name="Subtitle 2"/>
          <p:cNvSpPr>
            <a:spLocks noGrp="1"/>
          </p:cNvSpPr>
          <p:nvPr>
            <p:ph type="subTitle" idx="1"/>
          </p:nvPr>
        </p:nvSpPr>
        <p:spPr/>
        <p:txBody>
          <a:bodyPr/>
          <a:lstStyle/>
          <a:p>
            <a:r>
              <a:t>招聘咨询公司行业品牌形象与品牌价值评估研究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招聘咨询公司品牌形象与品牌价值的关联</a:t>
            </a:r>
          </a:p>
        </p:txBody>
      </p:sp>
      <p:sp>
        <p:nvSpPr>
          <p:cNvPr id="3" name="Text Placeholder 2"/>
          <p:cNvSpPr>
            <a:spLocks noGrp="1"/>
          </p:cNvSpPr>
          <p:nvPr>
            <p:ph type="body" idx="1"/>
          </p:nvPr>
        </p:nvSpPr>
        <p:spPr/>
        <p:txBody>
          <a:bodyPr/>
          <a:lstStyle/>
          <a:p>
            <a:r>
              <a:t>招聘咨询公司品牌形象与品牌价值的正相关关系</a:t>
            </a:r>
          </a:p>
        </p:txBody>
      </p:sp>
      <p:sp>
        <p:nvSpPr>
          <p:cNvPr id="4" name="Content Placeholder 3"/>
          <p:cNvSpPr>
            <a:spLocks noGrp="1"/>
          </p:cNvSpPr>
          <p:nvPr>
            <p:ph sz="half" idx="2"/>
          </p:nvPr>
        </p:nvSpPr>
        <p:spPr/>
        <p:txBody>
          <a:bodyPr/>
          <a:lstStyle/>
          <a:p>
            <a:r>
              <a:t>1. 品牌形象是招聘咨询公司吸引客户、留住客户的关键因素之一。良好的品牌形象可以帮助公司建立信任和信誉，从而吸引更多候选人和雇主。</a:t>
            </a:r>
          </a:p>
          <a:p>
            <a:r>
              <a:t>2. 品牌价值是招聘咨询公司在市场上的价值。它通常是基于公司的声誉、客户满意度、市场份额和财务业绩等因素。品牌价值越高，公司就越有竞争力，客户也会更愿意付费。</a:t>
            </a:r>
          </a:p>
          <a:p>
            <a:r>
              <a:t>3. 品牌形象与品牌价值是相互影响的。品牌形象好，品牌价值就会高；品牌价值高，品牌形象也会好。</a:t>
            </a:r>
          </a:p>
        </p:txBody>
      </p:sp>
      <p:sp>
        <p:nvSpPr>
          <p:cNvPr id="5" name="Text Placeholder 4"/>
          <p:cNvSpPr>
            <a:spLocks noGrp="1"/>
          </p:cNvSpPr>
          <p:nvPr>
            <p:ph type="body" idx="3"/>
          </p:nvPr>
        </p:nvSpPr>
        <p:spPr/>
        <p:txBody>
          <a:bodyPr/>
          <a:lstStyle/>
          <a:p>
            <a:r>
              <a:t>招聘咨询公司品牌形象与品牌价值的协同效应</a:t>
            </a:r>
          </a:p>
        </p:txBody>
      </p:sp>
      <p:sp>
        <p:nvSpPr>
          <p:cNvPr id="6" name="Content Placeholder 5"/>
          <p:cNvSpPr>
            <a:spLocks noGrp="1"/>
          </p:cNvSpPr>
          <p:nvPr>
            <p:ph sz="half" idx="4"/>
          </p:nvPr>
        </p:nvSpPr>
        <p:spPr/>
        <p:txBody>
          <a:bodyPr/>
          <a:lstStyle/>
          <a:p>
            <a:r>
              <a:t>1. 品牌形象与品牌价值可以产生协同效应，从而使公司获得更大的竞争优势。</a:t>
            </a:r>
          </a:p>
          <a:p>
            <a:r>
              <a:t>2. 品牌形象好，可以提高客户对公司的信任度，从而增加客户的购买意愿。</a:t>
            </a:r>
          </a:p>
          <a:p>
            <a:r>
              <a:t>3. 品牌价值高，可以帮助公司吸引更多人才，从而提高公司的整体业绩。</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招聘咨询公司品牌形象影响品牌价值的路径</a:t>
            </a:r>
          </a:p>
        </p:txBody>
      </p:sp>
      <p:sp>
        <p:nvSpPr>
          <p:cNvPr id="3" name="Subtitle 2"/>
          <p:cNvSpPr>
            <a:spLocks noGrp="1"/>
          </p:cNvSpPr>
          <p:nvPr>
            <p:ph type="subTitle" idx="1"/>
          </p:nvPr>
        </p:nvSpPr>
        <p:spPr/>
        <p:txBody>
          <a:bodyPr/>
          <a:lstStyle/>
          <a:p>
            <a:r>
              <a:t>招聘咨询公司行业品牌形象与品牌价值评估研究</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https://d.book118.com/048125016142006041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招聘咨询公司品牌形象的内涵与外延</vt:lpstr>
      <vt:lpstr>招聘咨询公司品牌形象的内涵与外延</vt:lpstr>
      <vt:lpstr>招聘咨询公司品牌形象的内涵与外延</vt:lpstr>
      <vt:lpstr>招聘咨询公司品牌形象的内涵与外延</vt:lpstr>
      <vt:lpstr>招聘咨询公司品牌形象的内涵与外延</vt:lpstr>
      <vt:lpstr>招聘咨询公司品牌形象的内涵与外延</vt:lpstr>
      <vt:lpstr>招聘咨询公司品牌价值的维度与构成</vt:lpstr>
      <vt:lpstr>招聘咨询公司品牌价值的维度与构成</vt:lpstr>
      <vt:lpstr>招聘咨询公司品牌价值的维度与构成</vt:lpstr>
      <vt:lpstr>招聘咨询公司品牌价值的维度与构成</vt:lpstr>
      <vt:lpstr>招聘咨询公司品牌价值的维度与构成</vt:lpstr>
      <vt:lpstr>招聘咨询公司品牌价值的维度与构成</vt:lpstr>
      <vt:lpstr>招聘咨询公司品牌价值的维度与构成</vt:lpstr>
      <vt:lpstr>招聘咨询公司品牌形象与品牌价值的关联</vt:lpstr>
      <vt:lpstr>招聘咨询公司品牌形象与品牌价值的关联</vt:lpstr>
      <vt:lpstr>招聘咨询公司品牌形象影响品牌价值的路径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2024-09-20T21:00:55.722</cp:lastPrinted>
  <dcterms:created xsi:type="dcterms:W3CDTF">2024-09-20T13:00:55Z</dcterms:created>
  <dcterms:modified xsi:type="dcterms:W3CDTF">2024-09-20T13:00:57Z</dcterms:modified>
</cp:coreProperties>
</file>