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02EA55-25CC-49DA-87CE-0A01FD033A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A0580D-BDDC-4F10-BBB2-5FF0A732AF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0E97AA-6CA1-47B9-80EE-5DD4E4C77E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3AF1E6-0564-45DA-A428-8C854ABA6F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A288D2F-8CF5-4F9E-AAFF-86A00CD06A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F640696-0516-4DB2-A341-0DE2B62B56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24ED78C-3926-44D5-9F29-A7C15035BB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91FC5F-0ED3-4811-8014-E8233527F0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493A0C-8DA4-4FD8-95A1-89B4317A13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F8A553-587E-4430-9D76-19A1FBD801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F1EF7A-9217-47F8-B817-709DE2068C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812502201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提高教师仪容仪表的人格魅力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仪容仪表与人格魅力关系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教师仪容仪表现状分析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提升教师仪容仪表策略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培养良好气质修养方法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实践案例分享与启示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仪容仪表与人格魅力关系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899" r="3389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6822" r="3682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3223" r="3322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仪容是指人的外貌和整体形象，包括容貌、发型、服饰等方面；仪表则是指人的举止、神态和风度等。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仪容仪表定义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作为教师，良好的仪容仪表能够树立良好的形象，增强自信，同时也有利于与学生建立良好的关系，提高教学效果。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仪容仪表定义及重要性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人格魅力是指个人在性格、品质、能力等方面所散发出来的吸引力，能够影响和感染他人。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人格魅力的形成受到多种因素的影响，如个人的性格特点、知识水平、道德修养、人际交往能力等。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人格魅力内涵及影响因素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影响因素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人格魅力内涵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相互作用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仪容仪表和人格魅力是相互作用的，良好的仪容仪表能够增强个人的自信心和魅力，而优秀的人格魅力则能够使人的仪容仪表更加动人。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共同提升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提高仪容仪表的水平，能够使个人更加自信、从容，有利于展现出更好的人格魅力；同时，培养优秀的人格品质，也能够使人的仪容仪表更加自然、和谐。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531" r="2853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二者关系探讨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教师仪容仪表现状分析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大部分教师注重个人卫生和形象，穿着整洁得体。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整洁大方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6675" b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朴素自然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稳重端庄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675" b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教师们的穿着通常以朴素为主，不过分追求时尚和华丽。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教师的仪容仪表往往显得稳重、端庄，与学生形象形成鲜明对比。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当前教师仪容仪表特点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部分教师的穿着过于保守、缺乏个性，难以展现个人魅力。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9250" r="1925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缺乏个性化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与时尚界和年轻人的审美观念存在差距，容易让学生产生距离感。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不够时尚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有些教师在细节方面不够注意，如领带、鞋子的搭配等。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忽视细节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存在问题与不足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405020"/>
            <a:ext cx="460057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职业特点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6603" y="1890788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教师职业需要保持一定的严肃性和权威性，因此穿着上可能相对保守。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46698" y="1405020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增强个性化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6698" y="1866404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在保持大方得体的基础上，教师可以适当展现自己的个性，如选择有特色的服饰或配饰。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3037215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传统观念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6603" y="3547367"/>
            <a:ext cx="44196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一些教师受到传统观念的影响，认为朴素、稳重的形象更符合教师身份。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46698" y="3037215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追求时尚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46698" y="3547367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教师可以关注时尚趋势，尝试将流行元素融入自己的穿着中，以拉近与学生的距离。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96603" y="4632977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个人习惯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96603" y="5155321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部分教师可能由于个人习惯或经济条件等原因，不太注重穿着和打扮。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46698" y="4632977"/>
            <a:ext cx="473392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注意细节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46698" y="5155321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细节决定成败，教师应该注意自己的发型、妆容、指甲等细节，保持整洁干净的形象。同时，学会搭配服饰和配饰，营造出整体协调的效果。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原因分析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提升教师仪容仪表策略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500" r="16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教师应认识到仪容仪表不仅是外在形象的展现，更是内在修养和审美情趣的体现。因此，要注重内在品质的提升，以优雅、知性的形象出现在学生面前。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内在美与外在美的统一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教师的仪容仪表应与其职业身份相符，传递出专业、严谨、亲切的形象。避免过于夸张或随意的装扮，以免给学生留下不专业的印象。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符合职业身份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树立正确审美观念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整洁干净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教师的穿着应始终保持整洁干净，无论是衣物、鞋子还是配饰，都要注意清洁和保养。这不仅是对自己形象的尊重，也是对学生的尊重。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色彩搭配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在穿着上，教师应注重色彩搭配，选择适合自己肤色和气质的颜色。同时，避免过于花哨或刺眼的颜色，以免分散学生的注意力。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服饰选择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教师的服饰选择应以大方得体为主，既要符合自己的身份和年龄，也要考虑学生的接受程度。避免穿着过于暴露或随意的服饰，以免给学生带来不良影响。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穿着打扮得体大方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https://d.book118.com/048125022015006032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2024-09-09T09:19:43.220</cp:lastPrinted>
  <dcterms:created xsi:type="dcterms:W3CDTF">2024-09-09T01:19:43Z</dcterms:created>
  <dcterms:modified xsi:type="dcterms:W3CDTF">2024-09-09T01:19:45Z</dcterms:modified>
</cp:coreProperties>
</file>