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5CCCA-4CCE-46CB-B1E0-A18A4BB1F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7DAA8-DF9C-42AC-8A88-656F9087E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279FD-45AA-4255-BEF9-A0F3F9FC9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CF2DC-28B5-470C-8661-F042CE78A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2C579B-B0E1-4D31-ABED-358688C9C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58B4E8-CF85-488F-B820-3F746C992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4BDF20-8C9A-4096-B1B9-CBB02D88E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76091-77AF-4411-AEBE-B3CE15736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CA311-BAE7-4B40-9CD2-5FDCE106E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D4B9A-6F18-4351-A435-3B7DFED73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D3AFF-BC0C-413F-B04E-7A1B0115E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25057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鼻饲护理操作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鼻饲护理操作概述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鼻饲护理操作注意事项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鼻饲护理操作常见问题及处理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鼻饲护理操作培训与教育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鼻饲护理操作概述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31" r="106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92" r="318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05" r="318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鼻饲护理是指通过鼻腔插入胃管，将食物或药物直接输送到胃内的护理方法。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为无法经口进食的患者提供营养和药物治疗，维持其基本生理需求。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适用于因各种原因无法经口进食的患者，如昏迷、口腔疾病、食管狭窄等。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在家庭、医院、康复中心等医疗场所中广泛应用，为患者提供必要的营养和药物治疗。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适用人群与情境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适用情境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鼻饲护理最早可追溯到古代，但直到近现代才开始广泛应用于临床。随着医学技术的不断发展，鼻饲护理技术也在不断完善和改进。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现代鼻饲护理技术更加注重患者的舒适度和生活质量，不断优化护理流程和材料选择，以提供更加安全、有效的护理服务。同时，随着医疗技术的进步，鼻饲护理也在向更加智能化、自动化的方向发展。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鼻饲护理操作流程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鼻饲溶液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测量工具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清洁棉球和消毒液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准备用物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204" r="1220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包括胃管、胃管固定带、润滑油等。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根据医嘱准备，如营养液、药物等。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用于测量胃管插入的长度。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用于清洁鼻腔和胃管。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核对病人及解释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向病人解释操作目的、过程和注意事项，以减轻病人的紧张情绪。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核对病人的身份和医嘱，确保操作对象正确。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评估病人情况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检查病人的意识状态、口腔和鼻腔情况，评估是否适合进行鼻饲操作。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询问病人是否有过鼻饲操作经历，如有，需特别注意。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清洁病人鼻腔，润滑胃管前端。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将胃管从病人一侧鼻腔缓缓插入，直至预定长度。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在插管过程中，注意观察病人的反应，如有异常立即停止操作。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插胃管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通过听诊器听气过水声或抽取胃液等方法，确认胃管是否在胃内。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如果胃管不在胃内，需立即拔出并重新插管。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验证胃管位置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鼻饲饮食喂养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根据医嘱和病人需求，将鼻饲溶液缓慢注入胃管。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注意观察病人的反应，如有无呛咳、呕吐等症状。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用少量清水冲洗胃管，避免食物残渣堵塞。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用清洁棉球清洁鼻腔，保持鼻腔通畅。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726" b="972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70" b="3127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固定胃管，防止滑脱或扭曲。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270" b="3127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鼻饲后护理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清理用过的物品，归还原处。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记录操作过程和病人反应，以便后续查看。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整理用物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鼻饲护理操作注意事项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https://d.book118.com/048125057100006035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2024-09-14T12:06:38.524</cp:lastPrinted>
  <dcterms:created xsi:type="dcterms:W3CDTF">2024-09-14T04:06:38Z</dcterms:created>
  <dcterms:modified xsi:type="dcterms:W3CDTF">2024-09-14T04:06:40Z</dcterms:modified>
</cp:coreProperties>
</file>