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D7828-407A-4185-B68F-92CB1757E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D9CB8-9335-4F21-A95B-A8172F0C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EF6EA-4FAD-4FBC-9C9F-8F7828F0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BA029-06A7-42C1-B1A9-60B55A7F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3A79B-B5DD-46D7-83AD-CE94ACCC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4CF33-5B2D-445F-963A-A5F3BECE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1C75E-C6FC-4CFB-B60D-A07233E9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16520-E7BA-43C9-9331-0C2A4548A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C08A0-8697-4DD4-AB3A-AAAB252DF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5EE98-9A57-4F08-AA8A-D6F9C4EA6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5EC0B-9F0C-4EE4-8A31-46193059C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6020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小学生心理健康班队课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解决心理问题的方法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班队课活动建议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关注学生的情感、心理和社会健康，帮助他们建立积极的生活态度和应对挑战的能力。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以班级为单位，通过团队活动、讨论和互动，促进学生的心理健康发展和人际交往能力。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班队课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44" r="169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924" r="179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帮助学生了解自己的情感和需求，提高自我意识和自我管理能力。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引导学生面对困难和挫折时保持乐观和积极的态度，增强心理韧性。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通过团队活动和互动，培养学生的沟通技巧和合作精神，提高人际交往能力。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提高学生对于常见心理问题的认识，预防和应对焦虑、抑郁等心理问题。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促进人际交往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小学生心理健康的重要性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心理健康的小学生对学习有更高的热情和动力，能够更好地应对学习压力和挑战。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生活态度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63" r="67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心理健康的小学生在人际交往中更加自信、开朗，能够建立良好的人际关系。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心理健康有助于培养积极的生活态度，提高小学生的幸福感和满足感。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影响学习和生活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关注小学生心理健康可以及时发现并干预焦虑、抑郁等心理障碍，避免问题恶化。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通过心理健康教育，预防人格障碍的发生，促进小学生形成健全的人格。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人格障碍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心理健康班队课有助于减少小学生的行为问题，如攻击性行为和学习困难等。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预防心理障碍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培养良好心理素质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通过心理健康教育，帮助小学生认识自己，了解自己的优点和不足，提高自我评价能力。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培养小学生正确处理情绪的能力，学会调节情绪，避免情绪波动对学习和生活的影响。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挫折承受力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通过心理健康教育，提高小学生的挫折承受力，使他们能够更好地面对挫折和失败。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常见的心理问题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由于学习任务繁重、考试压力大等原因，小学生常常面临学习压力，导致焦虑、抑郁等情绪问题。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通过班队课引导学生正确看待学习，培养学习兴趣和自主学习能力，减轻学习压力。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小学生与同学、老师、家长之间的沟通可能会出现问题，导致人际关系紧张。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通过班队课教授学生人际交往技巧，引导学生学会尊重他人、理解他人，建立良好的人际关系。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656" r="28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部分小学生在面对挑战和变化时，可能会出现自卑和焦虑的情绪。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自卑和焦虑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通过班队课帮助学生认识自己的优点和不足，培养自信心和应对挑战的能力，缓解焦虑情绪。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自卑和焦虑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https://d.book118.com/048126020071006043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2024-09-23T03:08:43.591</cp:lastPrinted>
  <dcterms:created xsi:type="dcterms:W3CDTF">2024-09-22T19:08:43Z</dcterms:created>
  <dcterms:modified xsi:type="dcterms:W3CDTF">2024-09-22T19:08:45Z</dcterms:modified>
</cp:coreProperties>
</file>