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EBFCD-D6A5-4950-BD91-974028AD8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402D6-64F2-45A9-A68F-1FA88538B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61508-3D22-44CB-B20D-9E4A799AF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0FEA77-696B-42EC-BCA4-F4E3A86C9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2F0CCC-31FE-49CE-BFEC-66A6A663B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9B8BF3-FD26-455D-A8A8-361D5F9D4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FFBF67-E126-4530-9537-44C91CBB4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D7BB80-C2D1-4B4F-9735-1031A9A41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FC610A-E840-4FFE-8BEF-692CB0E33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71284-C940-4EC1-800D-45D219D60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4759F-89B7-4B15-8D8D-185549FC4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26063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智慧医院解决方案的用户体验设计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智慧医院解决方案概述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用户体验设计原则与方法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智慧医院解决方案用户体验设计实践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用户体验评价指标体系构建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智慧医院解决方案用户体验设计挑战与对策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智慧医疗发展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随着科技的进步，智慧医疗逐渐成为医疗行业的重要发展方向，智慧医院解决方案在此背景下应运而生。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患者对医疗服务的需求日益提高，医院需要关注患者体验，提升服务质量。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设计价值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通过用户体验设计，智慧医院解决方案能够更好地满足患者需求，提升医院运营效率和服务质量。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提高医疗服务效率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通过优化流程、减少等待时间等措施，提高医疗服务的效率，降低医院运营成本。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关注用户体验设计有助于医院发现服务中的痛点和问题，进而推动医疗服务的创新和改进。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促进医患沟通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通过设计易于使用的交互界面和清晰的信息呈现方式，促进医患之间的有效沟通，提高诊疗效果。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良好的用户体验设计能够提升患者对医疗服务的整体满意度，增强医院品牌形象。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用户体验设计的重要性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智慧医院解决方案概述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智慧医院定义及特点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智慧医院定义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智慧医院是运用物联网、大数据、人工智能等技术手段，实现医疗信息化、智能化，提高医疗服务效率和质量的一种新型医院形态。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智慧医院特点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智慧医院具有信息化、智能化、便捷化、人性化等特点，能够实现医疗资源的优化配置，提高医疗服务效率和质量，改善患者就医体验。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智慧医院解决方案包括智能硬件设备、医疗信息系统、移动医疗应用等多个组成部分，形成一个完整的医疗服务体系。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解决方案构成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解决方案能够实现远程医疗、自助服务、智能导诊、智能诊断、智能治疗等多种功能，为患者提供更加便捷、高效、精准的医疗服务。同时，该解决方案还能够实现医疗资源的优化配置和管理，提高医院的运营效率和管理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解决方案功能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解决方案构成与功能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用户体验设计原则与方法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深入了解目标用户的需求、期望和行为，以便为他们提供符合其期望的解决方案。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用户研究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用户参与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071" r="2307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可用性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鼓励用户参与设计过程，以便在设计过程中及时发现问题并进行改进。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确保设计方案易于使用和理解，减少错误操作的可能性，提高用户满意度。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以用户为中心的设计原则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设计思维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运用创新思维和解决问题的方法，从用户的角度出发，探索潜在需求和解决方案。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人机交互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研究人与计算机之间的交互方式，以提高系统的可用性和用户体验。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信息架构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合理规划信息结构，使用户能够快速找到所需信息，提高信息获取效率。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设计思维与方法论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明确用户需求和目标，为设计方案提供基础。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根据需求分析结果，进行初步的概念设计，包括界面布局、功能划分等。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详细设计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在概念设计的基础上，进行详细设计，包括界面元素、交互细节等。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原型制作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根据详细设计结果，制作高保真原型，以便进行用户测试和评估。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用户测试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邀请目标用户对原型进行测试，收集反馈意见，以便进行改进和优化。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评估与优化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根据用户测试结果，对设计方案进行评估和优化，提高用户体验质量。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用户体验设计流程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智慧医院解决方案用户体验设计实践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用户反馈收集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通过调查问卷、访谈等方式收集用户对智慧医院解决方案的反馈，持续改进和优化设计。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用户群体划分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针对不同年龄、职业和健康状况的用户群体，进行深入的需求和行为分析。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用户场景模拟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通过模拟用户在智慧医院中的就诊、咨询、查询等场景，挖掘潜在需求和问题。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用户研究与分析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https://d.book118.com/048126063023006030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2024-09-06T09:18:21.124</cp:lastPrinted>
  <dcterms:created xsi:type="dcterms:W3CDTF">2024-09-06T01:18:21Z</dcterms:created>
  <dcterms:modified xsi:type="dcterms:W3CDTF">2024-09-06T01:18:23Z</dcterms:modified>
</cp:coreProperties>
</file>