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4532-AE4B-4B37-B565-32DDDFF2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4E15-4EF5-429D-ACB8-4C1429488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2F33-1F6A-4855-B806-A7886B00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E0F06-2143-4D4D-A98D-F7EEE7C7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1BE66-ABE2-4A7E-8023-177721CD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B73C2-B215-499C-8149-28A6681F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0B825-6A92-428C-AABA-858F58611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C072-CDAC-4FFC-9A07-F82871E1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1B529-7F67-4561-B1B1-C1E6D720E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3A661-FE15-4AA4-96F9-15A57090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ECFF-9C56-4572-B86B-24700A1A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611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推动小学教学的课程改革与创新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课程改革的背景与意义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国际与国内课程改革趋势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小学教学内容与方法创新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教师角色转变与专业发展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学生自主学习能力培养策略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家校合作共育新模式探索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总结与展望：持续推进小学课程改革与创新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课程改革的背景与意义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传统教学模式的局限性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当前小学教学往往采用传统的讲授式教学模式，缺乏对学生个体差异的关注，导致学生被动接受知识，难以培养其创新能力和批判性思维。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学科知识与现实生活的脱节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小学教学内容往往过于注重学科知识，而忽视与现实生活的联系，导致学生难以将所学应用于实际情境。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学生综合素质培养的不足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传统小学教育往往过分强调学术成绩，而忽视对学生综合素质的培养，如社交能力、团队协作、领导力等。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当前小学教育面临的挑战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06" b="2530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课程改革旨在关注每个学生的个体差异，提供个性化的学习体验，以满足不同学生的需求和发展潜力。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通过整合不同学科的知识和技能，培养学生综合运用知识解决问题的能力，以及跨学科的思维方式。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实践能力培养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课程改革强调对学生实践能力的培养，通过项目式学习、实践活动等方式，让学生将所学应用于实际情境，培养其解决问题的能力。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课程改革的目标与愿景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创新教学方法和手段可以激发学生的学习兴趣和好奇心，提高其学习积极性和主动性。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通过创新教学活动和项目，培养学生的创新思维和创造性解决问题的能力，为其未来发展奠定基础。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随着科技的快速发展和社会的不断变化，未来社会需要具备创新能力和终身学习能力的人才。小学教育的创新有助于培养学生适应未来社会需求的能力。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创新在小学教育中的价值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国际与国内课程改革趋势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国际课程改革普遍关注学生的核心素养，如批判性思维、创新能力、合作与交流能力等。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强调核心素养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打破传统学科界限，鼓励学生进行跨学科学习和探究。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尊重学生的个体差异，提供个性化的学习路径和资源。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国际课程改革动态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我国正在对中小学课程标准进行修订，以适应新时代人才培养需求。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课程标准修订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国内课程改革越来越关注学生的综合素质，如道德品质、身心健康、艺术素养等。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强调综合素质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倡导以学生为中心的教学方式，如合作学习、探究学习等。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国内课程改革现状及发展方向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跨学科整合可以帮助学生建立全面的知识体系，培养综合解决问题的能力。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STEAM代表科学（Science）、技术（Technology）、工程（Engineering）、艺术（Arts）和数学（Mathematics），强调跨学科的综合性教育。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STEAM教育理念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在小学教学中，可以通过项目式学习、主题式学习等方式进行跨学科整合，让学生在实践中学习和应用知识。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跨学科整合的实践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跨学科整合与STEAM教育理念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小学教学内容与方法创新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教学内容优化与更新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强调基础知识与技能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确保学生掌握扎实的数学、语文、科学等基础知识，同时注重培养学生的基本技能和思维能力。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引入跨学科内容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结合现实生活和社会需求，引入跨学科内容，如环境科学、人工智能等，拓宽学生的知识视野。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强化德育与美育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注重学生的品德教育和审美教育，通过课程和活动培养学生的社会责任感和审美情趣。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通过创设生动的教学情境，激发学生的学习兴趣和主动性，提高教学效果。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鼓励学生分组合作，共同完成学习任务，培养学生的团队协作能力和沟通能力。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引导学生自主发现问题、解决问题，培养学生的创新精神和批判性思维。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教学方法多样化尝试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在线教学平台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搭建在线教学平台，实现线上线下教学的有机结合，为学生提供更加灵活的学习方式。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数字化教学资源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利用互联网和多媒体技术，开发丰富的数字化教学资源，如课件、视频、在线题库等，为学生提供多样化的学习材料。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智能化教学辅助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利用人工智能、大数据等技术，开发智能化教学辅助系统，为教师和学生提供更加精准的教学支持和评价。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92" r="1879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信息技术在小学教学中的应用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教师角色转变与专业发展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https://d.book118.com/048126114056006032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2024-09-09T22:04:55.134</cp:lastPrinted>
  <dcterms:created xsi:type="dcterms:W3CDTF">2024-09-09T14:04:55Z</dcterms:created>
  <dcterms:modified xsi:type="dcterms:W3CDTF">2024-09-09T14:04:58Z</dcterms:modified>
</cp:coreProperties>
</file>