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D513B-AFCC-4A5F-8F21-162E78639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F1057-13E4-44A2-856F-BF63BCF8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70398-D649-4201-BF82-4B2CCC0EB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8FB05-06EC-4893-BD1E-E27A830F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66C96-D09B-49CE-8DEE-6D17CF1B0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27EF9-3EB2-44AB-93D1-7876149C9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A5F37B-3CC2-4DEA-A652-0BCD6119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0DC42-2F0C-400C-9124-C1819349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B215B-0287-47C6-81CB-85144CD9F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E7486-0D59-4C55-B30F-90DE6769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D30F1-C6F9-469C-BEA4-BCD0777C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7013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护理带教竞聘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护理带教经验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竞聘理由和目标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未来计划和承诺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工作单位：某医院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04" r="327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从事护理工作8年，先后在内科、外科、儿科等多个科室工作，积累了丰富的临床经验。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本科护理专业毕业，通过自学获得护理学硕士学位。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工作经历和教育背景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个人优势和特长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49" r="170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40" r="168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熟练掌握各种护理技能，如静脉穿刺、心肺复苏等。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具备良好的沟通技巧，能够与患者及其家属进行有效的沟通。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善于与同事合作，共同完成护理任务。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在工作中不断探索新的护理方法和技巧，提高护理质量。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护理带教经验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曾担任过护理带教老师，具备一定的团队管理和组织协调能力。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参与过多次护理培训和学术交流活动，不断提升自己的专业素养和教学能力。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248" r="22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666" r="866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90" r="129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具备5年以上的护理带教经验，熟悉临床护理操作流程和规范。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成功指导实习生完成临床实习任务，得到医院和实习生的一致好评。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在带教过程中，注重培养学生的实际操作能力和理论知识相结合，提高学生的综合素质。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通过个性化教学，帮助学生解决学习中的困惑和问题，有效提升学生的学习效果。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采用PBL教学法、案例分析法等多种教学方法，注重启发学生的思考能力和实践能力。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在教学过程中，注重与学生的沟通和互动，及时反馈学生的学习情况和问题，针对性地给予指导和帮助。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定期组织学生进行小组讨论和交流，促进彼此之间的学习和成长。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护理带教方法与技巧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竞聘理由和目标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https://d.book118.com/048127013007006045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2024-09-25T10:28:51.987</cp:lastPrinted>
  <dcterms:created xsi:type="dcterms:W3CDTF">2024-09-25T02:28:52Z</dcterms:created>
  <dcterms:modified xsi:type="dcterms:W3CDTF">2024-09-25T02:28:54Z</dcterms:modified>
</cp:coreProperties>
</file>