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D6D379-6614-43DF-A053-164351E3E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22654-8869-4217-9310-6F8FCF67E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7E49CC-94DC-48AB-9918-D4DE1CC76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C167A7-F4EC-476A-9DD5-A8A1677B1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575B4C-C311-49D8-9D07-1B6A2F7F53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793481-94F8-44FA-8E09-C86231371E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0239D5-6E80-4859-AC1C-E9B14D66E3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198B69-AFA3-4230-A266-3141936BF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46A16F-527A-49C0-9E25-BFF46012B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C77D29-DE6A-417C-A553-AF1231CD0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943DC3-0B3E-496C-8DA1-81DB58D81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705402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预防吞食异物</a:t>
            </a:r>
          </a:p>
        </p:txBody>
      </p:sp>
      <p:sp>
        <p:nvSpPr>
          <p:cNvPr id="3" name="AutoShape 3"/>
          <p:cNvSpPr/>
          <p:nvPr/>
        </p:nvSpPr>
        <p:spPr>
          <a:xfrm>
            <a:off x="3372951" y="4479967"/>
            <a:ext cx="2056587"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吞食异物的危害</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常见吞食异物类型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预防吞食异物的方法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吞食异物后的处理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提高公众意识</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吞食异物的危害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异物进入消化道可能导致食道、胃、肠道等器官的损伤，引发炎症、溃疡、出血等症状。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消化系统损伤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375" r="2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呼吸困难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感染与中毒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2" r="1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如果异物进入呼吸道，可能导致呼吸困难，严重时甚至可能引发窒息。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异物可能携带细菌、病毒等病原体，导致感染；某些异物可能含有有毒物质，引发中毒。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对身体健康的影响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吞食异物可能导致孩子产生恐惧和焦虑心理，对进食和日常生活产生抵触情绪。</a:t>
            </a:r>
          </a:p>
        </p:txBody>
      </p:sp>
      <p:pic>
        <p:nvPicPr>
          <p:cNvPr id="5" name="Picture 5"/>
          <p:cNvPicPr>
            <a:picLocks noChangeAspect="1"/>
          </p:cNvPicPr>
          <p:nvPr/>
        </p:nvPicPr>
        <p:blipFill>
          <a:blip r:embed="rId2"/>
          <a:srcRect l="15625" r="15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542" r="13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208" r="122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恐惧与焦虑</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异物卡住喉咙或呼吸道可能导致孩子在同伴面前出丑，自尊心受损。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自尊心受损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不愉快的吞食异物经历可能给孩子留下心理阴影，影响其日后的人际交往和心理健康。</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心理阴影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对心理健康的影响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为了避免再次吞食异物，家长可能需要对孩子的饮食进行限制，影响孩子营养摄入。</a:t>
            </a:r>
          </a:p>
        </p:txBody>
      </p:sp>
      <p:pic>
        <p:nvPicPr>
          <p:cNvPr id="6" name="Picture 6"/>
          <p:cNvPicPr>
            <a:picLocks noChangeAspect="1"/>
          </p:cNvPicPr>
          <p:nvPr/>
        </p:nvPicPr>
        <p:blipFill>
          <a:blip r:embed="rId2"/>
          <a:srcRect l="19625" r="19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饮食限制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吞食异物可能导致多次就医和检查，增加家庭医疗费用负担。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医疗费用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17" r="14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孩子因吞食异物而产生的身体不适和心理问题可能影响其日常生活和学习表现，导致生活质量下降。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生活质量下降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对生活的影响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常见吞食异物类型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110" b="201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6" b="289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食物类异物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坚果类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如杏仁、核桃等，因体积较大或硬壳难以咀嚼，容易误吞。</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糖果类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如硬糖、软糖等，因形状各异或过小，易被误吞。</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水果类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如葡萄、樱桃等，因形状圆滑且小，易被误吞。</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99" r="266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514" r="295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如塑料玩具、磁力珠等，因体积小、颜色鲜艳，易被小孩误吞。</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小型玩具</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如耳环、项链等，因外观精美，易被小孩当作食物误吞。</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饰品类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玩具类异物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如一角硬币、五角硬币等，因形状小、重量轻，易被小孩误吞。</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硬币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如铅笔帽、圆珠笔帽等，因外观与食物相似，易被小孩误吞。</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笔帽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其他类型异物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预防吞食异物的方法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https://d.book118.com/048127054022006035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2024-09-13T20:00:51.722</cp:lastPrinted>
  <dcterms:created xsi:type="dcterms:W3CDTF">2024-09-13T12:00:51Z</dcterms:created>
  <dcterms:modified xsi:type="dcterms:W3CDTF">2024-09-13T12:00:53Z</dcterms:modified>
</cp:coreProperties>
</file>