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4DEEC-546F-4560-9DD0-DF22D61EF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84208-A069-4D45-8ACE-8FB21856C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330A2-9C62-4F3D-B283-EE3C90EC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A3181-83E8-42EA-B28B-DF5BD861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967BF-55BE-4802-A5BE-487DE0876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A2ACA-D496-45CD-85FB-4E3EAFA6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DB81B2-E87E-4106-9134-235DC6310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5AB76-C0A5-4B07-922B-3A5C06D02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63626-6B45-4A5D-9999-A59ECB5F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32D3F-19C2-415C-BD98-C2DD487D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99372-EA4C-4CD0-AFB6-2DDF6C56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003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场危险源辨识及风险评价方法\n## 1.现场危险源辨识的基本概念与重要性\n### 1.1现场危险源的定义与分类\n### 1.2现场危险源辨识的意义和目的\n### 1.3现场危险源辨识对安全生产的影响\n## 2.现场危险源辨识的方法与技巧\n### 2.1现场危险源辨识的基本步骤\n### 2.2现场危险源辨识的常用方法\n### 2.3现场危险源辨识的技巧与注意事项\n## 3.现场风险评估的基本原理与方法\n### 3.1现场风险评估的定义与目的\n### 3.2现场风险评估的基本原理与方法\n### 3.3现场风险评估的结果与应用\n## 4.现场风险控制的策略与措施\n### 4.1现场风险控制的策略与方法\n### 4.2现场风险控制措施的实施与监控\n### 4.3现场风险控制效果的评估与持续改进\n## 5.现场危险源辨识与风险评价的实践案例\n### 5.1现场危险源辨识与风险评价的成功案例\n### 5.2现场危险源辨识与风险评价的失败案例\n### 5.3现场危险源辨识与风险评价的经验教训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现场危险源辨识及风险评价方法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现场危险源辨识的基本概念与重要性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可能导致事故发生的源头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对作业人员的生命安全构成威胁</a:t>
                </a:r>
                <a:endParaRPr/>
              </a:p>
            </p:txBody>
          </p: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现场危险源的定义</a:t>
                </a:r>
                <a:endParaRPr/>
              </a:p>
            </p:txBody>
          </p:sp>
        </p:grpSp>
        <p:grpSp>
          <p:nvGrpSpPr>
            <p:cNvPr id="17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生产过程中的危险源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环境中的危险源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人为因素导致的危险源</a:t>
                </a:r>
                <a:endParaRPr/>
              </a:p>
            </p:txBody>
          </p:sp>
          <p:sp>
            <p:nvSpPr>
              <p:cNvPr id="17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现场危险源的分类</a:t>
                </a:r>
                <a:endParaRPr/>
              </a:p>
            </p:txBody>
          </p:sp>
          <p:sp>
            <p:nvSpPr>
              <p:cNvPr id="17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高风险危险源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中风险危险源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低风险危险源</a:t>
                </a:r>
                <a:endParaRPr/>
              </a:p>
            </p:txBody>
          </p:sp>
          <p:sp>
            <p:nvSpPr>
              <p:cNvPr id="17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现场危险源的等级划分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现场危险源的定义与分类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现场危险源辨识的意义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保障作业人员的生命安全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提高生产过程中的安全性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现场危险源辨识的目的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制定相应的防范措施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降低事故发生的风险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现场危险源辨识的意义和目的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组合 2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组合 20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提高安全生产意识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增强作业人员的安全意识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养成良好的安全习惯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降低事故发生的概率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组合 20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减少生产安全事故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降低事故造成的财产损失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保护作业人员的生命安全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提高企业的社会信誉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优化生产过程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发现生产过程中的安全隐患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改进生产工艺和设备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提高生产效率和产品质量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现场危险源辨识对安全生产的影响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现场危险源辨识的方法与技巧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确定辨识对象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识别生产过程中的设备、设施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了解作业人员的操作过程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分析可能存在的危险因素</a:t>
                </a:r>
                <a:endParaRPr/>
              </a:p>
            </p:txBody>
          </p:sp>
        </p:grpSp>
        <p:grpSp>
          <p:nvGrpSpPr>
            <p:cNvPr id="22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收集危险源信息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调查生产过程中的历史事件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分析危险源的类型和等级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获取相关法律法规和标准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评估危险源风险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评估危险源可能导致的事故后果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分析事故发生的概率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制定相应的防范措施</a:t>
                </a:r>
                <a:endParaRPr/>
              </a:p>
            </p:txBody>
          </p:sp>
        </p:grpSp>
      </p:grpSp>
      <p:pic>
        <p:nvPicPr>
          <p:cNvPr id="23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现场危险源辨识的基本步骤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现场危险源辨识的常用方法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直接观察生产过程中的设备、设施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了解作业人员的操作过程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发现潜在的危险因素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询问法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向作业人员了解生产过程中的安全问题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收集历史事件和事故信息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分析危险源的类型和等级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0" name="组合 24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分析生产过程中的工艺流程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了解设备、设施的功能和性能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评估危险源可能导致的事故后果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现场危险源辨识的技巧与注意事项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组合 25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辨识技巧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运用专业知识进行辨识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结合实际生产情况进行分析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注意观察和询问的细节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保持客观公正的态度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尊重事实，避免主观臆断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及时更新危险源信息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现场风险评估的基本原理与方法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现场风险评估的定义与目的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现场风险评估的定义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对现场危险源可能导致的事故后果进行评估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分析事故发生的概率和可能性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制定相应的防范措施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现场风险评估的目的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确定危险源的风险等级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为安全防范措施提供依据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降低事故发生的风险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https://d.book118.com/048130030003006042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现场危险源辨识及风险评价方法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2024-09-20T23:09:35.893</cp:lastPrinted>
  <dcterms:created xsi:type="dcterms:W3CDTF">2024-09-20T15:09:35Z</dcterms:created>
  <dcterms:modified xsi:type="dcterms:W3CDTF">2024-09-20T15:09:37Z</dcterms:modified>
</cp:coreProperties>
</file>