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A2993-2C71-45E8-9EDE-C7B719ECD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A9435-B7DB-43B4-BFEC-805E5600D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006AF-F541-4B5D-9A73-BA1C7FFA8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95538-7A20-43E3-A443-2A28910B2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59F36-91E3-458B-83AA-0A20717E5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69632-055B-430D-BFEA-DB5F83643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243EF-AF61-40D7-B441-29C988F5F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F26A1-9420-4D70-9FF9-5FA8586B2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1662F-E054-4CAC-8054-5C46302B4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1EF6A-72AC-47A3-B66E-A9FF6C802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1256C-F9BA-4E59-AB12-5AE517907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30037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《各种各样的蛋》ppt课件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蛋的种类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蛋的来源和用途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蛋的营养价值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如何选择和保存蛋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蛋的趣闻和故事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蛋的种类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鸡蛋的烹饪方式多样，可以煮、蒸、炒、煎等，口感丰富，营养价值高。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鸡蛋是最常见的蛋类，含有丰富的蛋白质、维生素和矿物质，是人们日常饮食中的重要营养来源。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" b="1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鸭蛋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鸭蛋比鸡蛋更大，味道更腥，口感较粗。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鸭蛋的营养价值与鸡蛋相似，含有丰富的蛋白质、脂肪、维生素和矿物质，其中铁和钙的含量比鸡蛋更高。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鹅蛋是大型蛋，比鸡蛋和鸭蛋都要大，味道较腥。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鹅蛋中含有丰富的营养成分，如蛋白质、脂肪、矿物质和维生素等，特别是铁和钙的含量较高。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鹅蛋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鸽子蛋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鸽子蛋较小，呈椭圆形，色泽乳白。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鸽子蛋的营养价值较高，含有丰富的蛋白质、脂肪、维生素和矿物质，特别是铁和钙的含量较高。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鹌鹑蛋比鸡蛋更小，呈椭圆形，口感细腻。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鹌鹑蛋含有丰富的蛋白质、脂肪、维生素和矿物质，特别是铁和钙的含量较高，营养价值较高。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鹌鹑蛋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蛋的来源和用途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08" r="364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50" r="27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鸡蛋是由母鸡所产，是人们日常生活中最常食用的蛋类之一。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鸡蛋的来源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鸡蛋富含优质蛋白质、脂肪、维生素和矿物质等营养成分，可用于制作各种美食，如煎蛋、煮蛋、蛋羹、蛋挞等。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鸡蛋的用途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鸡蛋的来源和用途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1" b="223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鸭蛋是由母鸭所产，比鸡蛋稍大，外壳多为青色。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鸭蛋口感独特，常用于腌制咸鸭蛋或制作皮蛋等美食，也可用于烘焙面包、蛋糕等。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鸭蛋的来源和用途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鸭蛋的用途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鸭蛋的来源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鹅蛋的来源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鹅蛋是由母鹅所产，是家禽蛋中最大的蛋类。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鹅蛋的用途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鹅蛋口感较粗，通常用于烘焙面包、蛋糕等食品，也可用于制作煎饼、炒菜等。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鹅蛋的来源和用途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375" r="12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鸽子蛋是由母鸽所产，比鸡蛋小，外壳多为白色或粉色。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鸽子蛋的来源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鸽子蛋口感细腻，常用于制作蒸蛋、煎蛋等美食，也常用于制作婴幼儿食品。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鸽子蛋的用途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鸽子蛋的来源和用途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鹌鹑蛋的来源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鹌鹑蛋是由鹌鹑所产，比鸡蛋小得多，外壳多为灰白色。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鹌鹑蛋的用途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鹌鹑蛋富含营养，常用于制作煎蛋、煮蛋等美食，也常用于制作糕点、面包等烘焙食品。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鹌鹑蛋的来源和用途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蛋的营养价值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https://d.book118.com/048130037031006031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2024-09-08T01:08:42.556</cp:lastPrinted>
  <dcterms:created xsi:type="dcterms:W3CDTF">2024-09-07T17:08:42Z</dcterms:created>
  <dcterms:modified xsi:type="dcterms:W3CDTF">2024-09-07T17:08:44Z</dcterms:modified>
</cp:coreProperties>
</file>