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E7891-40B6-4F38-8806-89C08B651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127F0-A7AF-487C-B75F-9E047954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2FF8C-295D-4B87-9477-F19087470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4C5C2-DC59-4267-91CD-B1643559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CFAF2-521D-49B0-BDB5-C1B03815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991B9-9790-408B-A925-769C9E901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BB7A2-A2AD-429D-B86E-CEC72B46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8C385-5C91-4879-BBAA-810F1B5F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98C29-2501-4B4D-9A4E-4BCAF0B1F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1B3B2-0EE3-471F-8E07-19BE3C55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39CD2-66AF-474B-9F85-6F5B4304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0072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呼吸道感染防治指南手册十一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呼吸道感染是指由病毒、细菌、支原体等微生物引起的呼吸道炎症，包括上呼吸道感染和下呼吸道感染。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根据感染部位不同，可分为上呼吸道感染（如感冒、喉炎、鼻炎等）和下呼吸道感染（如支气管炎、肺炎等）。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主要由病毒、细菌等微生物感染引起，也可由过敏、理化因素等导致。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包括免疫力低下、季节变化、气候异常、环境污染等。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根据病史、症状、体征及实验室检查结果进行综合判断。如血常规检查可发现白细胞计数升高或降低；X线检查可发现肺部炎症病变等。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经常洗手，特别是在接触公共物品后；避免用手触摸口鼻眼等部位。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在公共场所或人员密集区域，正确佩戴口罩以降低感染风险。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保持充足睡眠，均衡饮食，适当锻炼，以提高身体免疫力。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保持室内空气流通，定期开窗通风换气，以降低病毒在空气中的浓度。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定期对公共场所进行清洁和消毒，特别是门把手、电梯按钮等高频接触区域。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加强人员出入管理，避免人员聚集，减少交叉感染的风险。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公共场所卫生管理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积极推广和接种针对呼吸道感染的疫苗，提高人群免疫力，降低感染风险。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833" r="3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加强疫苗接种的宣传教育，提高公众对疫苗的认知和接受度。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提供便捷的疫苗接种服务，如设立临时接种点、延长接种时间等，以方便公众接种。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疫苗接种及推广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针对病原体选择敏感的抗生素进行治疗，如青霉素、头孢类等。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针对患者症状进行治疗，如解热镇痛、止咳平喘等。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通过增强患者免疫力，提高抵抗力，减少感染机会。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西医治疗方法及药物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治以疏风散寒、宣肺止咳，方选三拗汤合止嗽散加减。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风寒袭肺证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治以疏风清热、宣肺止咳，方选桑菊饮加减。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风热犯肺证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治以疏风清肺、润燥止咳，方选桑杏汤加减。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燥邪伤肺证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中医辨证施治原则及方剂选用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https://d.book118.com/048130072005006031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2024-09-07T17:08:22.792</cp:lastPrinted>
  <dcterms:created xsi:type="dcterms:W3CDTF">2024-09-07T09:08:22Z</dcterms:created>
  <dcterms:modified xsi:type="dcterms:W3CDTF">2024-09-07T09:08:25Z</dcterms:modified>
</cp:coreProperties>
</file>