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231D8-0D9A-4A6C-AB68-158BC34EA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0FCC61-B57E-4B5B-B904-466D48D4A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993B6-E6FE-4C2C-863F-4D49B9649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88E1D8-FED2-4BF4-9B34-24B568D30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790935-0B39-4055-BA1F-5C80D8005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5C1EA4-911D-4733-B276-F16274D11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1B4FDD-0720-45FF-AD3B-3432B7215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E64DAC-6EF6-43F5-B012-52ACB862B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D51A46-A5E7-494F-9789-D65AC619D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51D14-2C7F-429D-87EA-423EA73B2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31C926-DB63-450A-907B-2A5438F97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130130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智能护理打造智慧护理未来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智能护理技术与应用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智能护理设备与产品创新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智能护理服务模式与实践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智能护理政策与法规支持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智能护理挑战与未来发展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随着全球老龄化趋势加剧，对高效、个性化的护理服务需求日益增长。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老龄化社会挑战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护理资源短缺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6660" r="2666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技术进步推动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083" b="3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传统护理模式面临人力资源短缺、服务质量参差不齐等问题，亟待创新解决方案。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人工智能、物联网等技术的快速发展为智能护理提供了有力支持。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智能护理的定义及发展趋势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跨界融合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智能护理将与医疗、康复、心理等多个领域进行跨界融合，形成全方位的护理服务体系。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通过数据分析和学习，智能护理系统将能够为每个用户提供定制化的护理方案。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智能护理是指利用人工智能、物联网、大数据等技术，为老年人、病患等提供个性化、高效、便捷的护理服务。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人机协作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智能护理机器人将成为护士的得力助手，共同为用户提供优质的护理服务。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政府将加大对智能护理产业的扶持力度，推动相关标准和规范的制定。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智能护理技术与应用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479" b="34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405" b="440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物联网技术在智能护理中的应用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远程监控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通过物联网技术，医护人员可以远程监控患者的生理参数、病情变化等，实现及时有效的远程护理。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智能化设备管理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物联网技术可以实现医疗设备的智能化管理，包括设备定位、状态监测、故障预警等，提高医疗设备的使用效率和管理水平。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智能家居与护理结合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将智能家居技术应用于护理领域，可以为患者提供更加舒适、便捷的居住环境，同时方便医护人员进行远程管理和监控。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个性化护理方案制定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基于人工智能技术的数据挖掘和分析，可以为每位患者制定个性化的护理方案，提高护理效果和患者满意度。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智能机器人辅助护理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智能机器人可以协助医护人员完成一些重复性、高强度的护理工作，减轻医护人员的工作负担，提高护理效率和质量。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智能识别与诊断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通过人工智能技术，可以对医学影像、病理切片等进行自动识别和诊断，提高诊断的准确性和效率。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6563" r="2656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人工智能技术在智能护理中的应用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通过大数据技术，可以对海量医疗数据进行挖掘和分析，发现疾病规律、预测疾病趋势，为临床决策提供支持。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数据挖掘与分析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基于大数据技术的个性化健康管理，可以为每位患者提供定制化的健康建议和管理方案，帮助患者更好地管理自己的健康。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个性化健康管理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大数据技术可以对医疗资源进行合理配置和优化，提高医疗资源的利用效率和医疗服务水平。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医疗资源配置优化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大数据技术在智能护理中的应用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智能护理设备与产品创新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生理参数监测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通过集成传感器，智能护理床能够实时监测患者的体温、心率、呼吸频率等生理参数，并将数据同步到医护人员的监控系统中。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自动化调整功能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智能护理床能够根据患者的体型、姿势和舒适度需求，自动调整床的高度、角度和硬度，提供个性化的支撑。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紧急呼叫系统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在患者出现异常情况时，智能护理床能够自动触发紧急呼叫系统，及时通知医护人员进行处理。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582" r="2158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智能护理床及配套设施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可穿戴设备能够实时监测患者的生理参数、活动量和睡眠质量等健康数据，并将数据同步到手机或电脑端，方便患者和医护人员随时查看。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健康数据监测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通过远程监测技术，患者可以与医生进行实时视频通话，医生能够根据患者的健康数据和症状表现，提供远程诊断和治疗建议。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远程医疗咨询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根据患者的健康数据和需求，可穿戴设备和远程监测技术能够为患者提供个性化的健康管理方案，包括饮食、运动、用药等方面的指导。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个性化健康管理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可穿戴设备与远程监测技术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375" r="163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机器人能够在医院或养老院等复杂环境中自主导航和定位，准确到达患者所在位置。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自主导航与定位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机器人具备语音识别和自然语言处理功能，能够与患者进行简单对话，解答疑问并提供必要的帮助。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人机交互功能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机器人能够协助医护人员完成一些简单的护理操作，如测量血压、送药、翻身等，减轻医护人员的工作负担。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护理操作辅助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机器人辅助护理技术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https://d.book118.com/048130130006006036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2024-09-15T03:31:25.270</cp:lastPrinted>
  <dcterms:created xsi:type="dcterms:W3CDTF">2024-09-14T19:31:25Z</dcterms:created>
  <dcterms:modified xsi:type="dcterms:W3CDTF">2024-09-14T19:31:27Z</dcterms:modified>
</cp:coreProperties>
</file>