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C7B48-F874-44F4-9E84-90218B223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B32F3-D2BB-4895-AF8D-9E876BEC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ABACC-39F6-4E04-AD4A-97B1DD2C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276E7-E9AA-43C1-93AB-745E2214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7DCD7-08DA-48CA-9D0D-42CF7DB8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1DE64-A78B-4246-AA26-E27772B1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AA882-C42F-494D-B424-77AF0BFAB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74483-052B-4C65-A7F6-8AF8CE47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A9CFC-9C61-4F07-8C98-7A7F7012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6F5F9-BD51-453F-ACBA-7314250A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59F12-3CF0-4059-95FF-5AFDC82C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111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配置管理与版本控制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配置管理的基本概念与原理
 版本控制的演变与重要性
 配置管理工具的分类与特点
 常见版本控制系统及其优缺点
 配置管理与版本控制流程详解
 实际应用中的配置管理策略
 版本控制中的冲突解决方法
 配置管理与版本控制的未来趋势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配置管理的基本概念与原理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配置管理与版本控制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配置管理的基本概念与原理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配置管理的基本概念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1.配置管理的定义：配置管理是一种系统性的方法，用于在整个生命周期内标识、控制、状态和审计系统、软件、硬件网络设备的配置。</a:t>
            </a:r>
          </a:p>
          <a:p>
            <a:r>
              <a:t>2.配置管理的重要性：确保系统的稳定性和可靠性，提高运维效率，减少故障恢复时间，满足合规性要求。</a:t>
            </a:r>
          </a:p>
          <a:p>
            <a:r>
              <a:t>3.配置管理的主要活动：包括配置识别、配置控制、配置状态报告和配置审计。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配置管理的原理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1.标准化和规范化：遵循统一的配置管理规范，确保不同系统、应用和设备之间的兼容性和协同工作。</a:t>
            </a:r>
          </a:p>
          <a:p>
            <a:r>
              <a:t>2.版本控制：通过版本控制工具管理配置的变更历史，确保每次变更的可追溯性和可恢复性。</a:t>
            </a:r>
          </a:p>
          <a:p>
            <a:r>
              <a:t>3.自动化：借助自动化工具进行配置管理，提高工作效率，减少人为错误。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版本控制的演变与重要性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配置管理与版本控制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版本控制的演变与重要性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版本控制演变历程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1.早期的版本控制：主要通过手动记录文件的变更历史，缺乏自动化管理。</a:t>
            </a:r>
          </a:p>
          <a:p>
            <a:r>
              <a:t>2.集中式版本控制系统（CVCS）的出现：如Subversion，允许开发者通过中央服务器协作管理代码版本，提高了版本管理的效率。</a:t>
            </a:r>
          </a:p>
          <a:p>
            <a:r>
              <a:t>3.分布式版本控制系统（DVCS）的崛起：如Git，将版本控制分布式到每个开发者的机器上，提供了更强大的分支管理和合并功能，进一步提升了版本控制的灵活性和可靠性。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1.保障代码质量：版本控制能够追踪代码的变更历史，有助于发现问题和定位错误，从而提高代码质量。</a:t>
            </a:r>
          </a:p>
          <a:p>
            <a:r>
              <a:t>2.提升开发效率：通过分支管理和合并操作，开发者可以在不影响主分支稳定性的情况下进行新功能开发，提高了开发效率。</a:t>
            </a:r>
          </a:p>
          <a:p>
            <a:r>
              <a:t>3.协作与共享：版本控制系统允许多个开发者协同工作，共享代码和资源，促进了团队协作。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版本控制的演变与重要性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版本控制与敏捷开发的结合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1.快速迭代：版本控制系统支持频繁的代码提交和合并，适应了敏捷开发模式的快速迭代需求。</a:t>
            </a:r>
          </a:p>
          <a:p>
            <a:r>
              <a:t>2.持续集成与持续交付（CI/CD）：结合自动化测试和部署工具，版本控制系统可以实现持续集成和持续交付，提高了软件的交付速度和质量。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版本控制的挑战与发展趋势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1.安全性挑战：随着版本控制系统的广泛应用，安全性问题日益突出，需要加强身份认证和访问控制机制。</a:t>
            </a:r>
          </a:p>
          <a:p>
            <a:r>
              <a:t>2.云计算与版本控制：云计算技术的发展为版本控制提供了新的可能，如云存储、云同步等功能将进一步提升版本控制的效率和可靠性。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配置管理工具的分类与特点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配置管理与版本控制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配置管理工具的分类与特点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1.根据配置管理的方式，可以分为集中式配置管理工具和分布式配置管理工具。集中式工具如GitLab、SVN等，具有集中管理和版本控制能力强的特点；分布式工具如Git，具有去中心化、高可靠性和灵活性的优点。</a:t>
            </a:r>
          </a:p>
          <a:p>
            <a:r>
              <a:t>2.按照功能划分，配置管理工具可分为版本控制工具、部署工具、监控工具等。版本控制工具主要用于管理代码和文档的版本变化，部署工具用于自动化部署应用程序，监控工具则用于实时监控系统状态和性能。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配置管理工具特点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1.配置管理工具能够提高开发效率和代码质量，通过版本控制和代码审查机制，避免代码冲突和错误。</a:t>
            </a:r>
          </a:p>
          <a:p>
            <a:r>
              <a:t>2.配置管理工具能够实现自动化部署和监控，减少人工干预和错误，提高系统稳定性和可靠性。</a:t>
            </a:r>
          </a:p>
          <a:p>
            <a:r>
              <a:t>3.配置管理工具能够提高团队协作和项目管理能力，通过权限管理和分支管理，实现多人协同开发和项目管理。</a:t>
            </a:r>
          </a:p>
          <a:p>
            <a:r>
              <a:t>以上内容仅供参考，具体分类和特点还需要结合具体的工具和使用场景来确定。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配置管理工具分类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常见版本控制系统及其优缺点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配置管理与版本控制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常见版本控制系统及其优缺点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Git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1.分布式版本控制系统，具有高可靠性和灵活性。</a:t>
            </a:r>
          </a:p>
          <a:p>
            <a:r>
              <a:t>2.支持非线性开发，适合大型团队协同工作。</a:t>
            </a:r>
          </a:p>
          <a:p>
            <a:r>
              <a:t>3.提供强大的分支和合并功能，支持快速迭代和敏捷开发。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SVN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1.集中式版本控制系统，易于管理和维护。</a:t>
            </a:r>
          </a:p>
          <a:p>
            <a:r>
              <a:t>2.支持文件锁定，避免并发冲突。</a:t>
            </a:r>
          </a:p>
          <a:p>
            <a:r>
              <a:t>3.适合小型团队和项目，但面对大型项目时可能存在性能瓶颈。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常见版本控制系统及其优缺点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Mercurial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1.分布式版本控制系统，具有较好的可扩展性和稳定性。</a:t>
            </a:r>
          </a:p>
          <a:p>
            <a:r>
              <a:t>2.界面友好，易于学习和使用。</a:t>
            </a:r>
          </a:p>
          <a:p>
            <a:r>
              <a:t>3.适合中型团队和项目，但在处理大型项目时可能稍显不足。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CVS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1.早期的集中式版本控制系统，广泛支持但功能较为基础。</a:t>
            </a:r>
          </a:p>
          <a:p>
            <a:r>
              <a:t>2.对并发操作支持较差，需要手动解决冲突。</a:t>
            </a:r>
          </a:p>
          <a:p>
            <a:r>
              <a:t>3.适合小型项目或作为其他版本控制系统的备份方案。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常见版本控制系统及其优缺点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1.高性能的集中式版本控制系统，支持大规模并发操作。</a:t>
            </a:r>
          </a:p>
          <a:p>
            <a:r>
              <a:t>2.提供详细的版本管理信息，方便审计和追踪。</a:t>
            </a:r>
          </a:p>
          <a:p>
            <a:r>
              <a:t>3.主要适用于大型企业级项目和高性能计算环境。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TFS(TeamFoundationServer)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1.集成于MicrosoftVisualStudio开发环境，提供全面的项目管理功能。</a:t>
            </a:r>
          </a:p>
          <a:p>
            <a:r>
              <a:t>2.支持敏捷开发流程和自动化构建与部署。</a:t>
            </a:r>
          </a:p>
          <a:p>
            <a:r>
              <a:t>3.适用于使用Microsoft技术栈的团队和项目。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Perforce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配置管理与版本控制流程详解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配置管理与版本控制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https://d.book118.com/048131110057006032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配置管理的基本概念与原理</vt:lpstr>
      <vt:lpstr> 配置管理的基本概念与原理</vt:lpstr>
      <vt:lpstr> 版本控制的演变与重要性</vt:lpstr>
      <vt:lpstr> 版本控制的演变与重要性</vt:lpstr>
      <vt:lpstr> 版本控制的演变与重要性</vt:lpstr>
      <vt:lpstr> 配置管理工具的分类与特点</vt:lpstr>
      <vt:lpstr> 配置管理工具的分类与特点</vt:lpstr>
      <vt:lpstr> 常见版本控制系统及其优缺点</vt:lpstr>
      <vt:lpstr> 常见版本控制系统及其优缺点</vt:lpstr>
      <vt:lpstr> 常见版本控制系统及其优缺点</vt:lpstr>
      <vt:lpstr> 常见版本控制系统及其优缺点</vt:lpstr>
      <vt:lpstr> 配置管理与版本控制流程详解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2024-09-09T22:42:09.647</cp:lastPrinted>
  <dcterms:created xsi:type="dcterms:W3CDTF">2024-09-09T14:42:09Z</dcterms:created>
  <dcterms:modified xsi:type="dcterms:W3CDTF">2024-09-09T14:42:12Z</dcterms:modified>
</cp:coreProperties>
</file>