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9A17B-77E8-475F-96F2-903685FC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3B3BA-72F5-4746-B427-2027D88A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F4967-53DB-44C5-8AEB-69E205E3C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66F53-E912-4FC3-A70C-699107E6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7960E-1212-4C75-AFE9-73C969591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0B966-EF4C-4F63-A395-F8B4A933D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CFADD-C801-42C2-9E4C-C71DEBBEC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442E5-70FE-4A6D-8E34-0FD9455D0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6FE07-602E-45CA-A259-4824EE1C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F8BF7-D5C5-48FC-96C9-669B63A48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BF25B-E648-441A-94F5-324DB66F0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3034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护理静脉治疗考核标准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护理静脉治疗基础知识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护理静脉治疗操作技能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护理静脉治疗安全与防护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护理静脉治疗考核标准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护理静脉治疗培训与发展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护理静脉治疗基础知识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248" b="62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静脉治疗是一种通过静脉血管将药物、营养物质、血液等输送到患者体内的治疗方法。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静脉治疗目的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静脉治疗的目的在于补充患者所需的营养物质、维持电解质平衡、补充血容量、控制感染、缓解病情等。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静脉治疗适用于各种需要快速补充营养物质、补充血容量、控制感染等病情的患者，如严重烧伤、危重疾病、手术后等。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中心静脉治疗是指通过中心静脉导管将药物、营养物质、血液等输送到患者体内的治疗方法。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外周静脉治疗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外周静脉治疗是指通过外周静脉血管将药物、营养物质、血液等输送到患者体内的治疗方法。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动脉治疗是指通过动脉血管将药物、营养物质、血液等输送到患者体内的治疗方法。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评估患者的病情、病史、用药情况等，确定是否适合进行静脉治疗。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静脉治疗操作流程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根据患者的病情和血管情况，选择合适的静脉进行穿刺。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选择合适的静脉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根据患者的病情和医生的医嘱，准备相应的药物和器材。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准备药物和器材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在无菌操作下进行穿刺，建立静脉通道。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进行穿刺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将药物或营养物质等输送到患者体内。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输注药物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在输注过程中观察患者的反应和监测生命体征，及时处理异常情况。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观察与监测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护理静脉治疗操作技能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静脉注射操作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正确评估患者的病情、年龄、血管状况等，选择合适的注射部位和血管。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使用合适的消毒剂，对注射部位进行彻底消毒，确保无菌操作。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掌握正确的注射技巧，确保针头插入血管，注射过程无渗漏、无疼痛。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拔针后正确按压注射部位，避免出血和淤血。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消毒注射部位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拔针与按压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核对医嘱与药物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配置药液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静脉通道建立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输液操作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核对医嘱与药物名称、剂量、浓度等是否相符，确保无误。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根据医嘱正确配置药液，掌握药物的配伍禁忌和注意事项。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选择合适的血管，建立可靠的静脉通道，确保输液顺利进行。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密切观察输液过程，记录输液情况，及时处理异常情况。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51" r="1645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357" r="103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全面评估患者的病情、血管状况和置管目的，选择合适的置管方式和材料。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掌握正确的置管技巧，确保导管顺利插入血管，避免损伤血管和感染。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妥善固定导管，定期维护导管，确保其通畅和安全使用。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固定与维护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密切观察置管部位的情况，记录置管时间、导管的维护情况等。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护理静脉治疗安全与防护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https://d.book118.com/048133034122006030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2024-09-07T09:56:44.511</cp:lastPrinted>
  <dcterms:created xsi:type="dcterms:W3CDTF">2024-09-07T01:56:44Z</dcterms:created>
  <dcterms:modified xsi:type="dcterms:W3CDTF">2024-09-07T01:56:46Z</dcterms:modified>
</cp:coreProperties>
</file>