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A93B44-1B66-46DF-91E9-89C12F1798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7CA0A5-3FD4-4470-8314-A34F252F5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5D3033-D299-461F-91E0-F9776C137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85AE56-A632-4827-B89A-E6EDFDBD10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BD22D3-601B-4C40-A355-B5468586F8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BF338D-4840-4503-ADA8-2BC13661C3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9594F9-DFB0-4FF7-8A09-E6A1A05447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5F26F3-D643-4AB1-945B-1A5EB6389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B6E753-7946-4876-9BAA-2F25F35BCD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DD677D-FC41-4E10-AF62-B5FE26540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4D721C-8B55-4EF3-96EE-C643BC52FB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3400513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2024复杂注射剂行业市场规模竞争格局及技术壁垒分析报告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复杂注射剂行业市场规模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复杂注射剂行业竞争格局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技术壁垒分析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市场前景预测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本报告旨在分析复杂注射剂行业的市场规模、竞争格局及技术壁垒，为相关企业和投资者提供决策参考。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随着医疗技术的不断进步，复杂注射剂在临床治疗中的应用越来越广泛，市场需求持续增长。同时，复杂注射剂行业的竞争格局和技术壁垒也在不断变化，对企业的发展提出了更高的要求。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本报告主要针对复杂注射剂行业进行分析，包括市场规模、竞争格局和技术壁垒等方面。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由于数据来源和时间限制，本报告的数据可能存在一定的误差和滞后，且部分细节信息可能无法覆盖全面。因此，报告结果仅供参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复杂注射剂行业市场规模</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全球市场规模</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全球复杂注射剂行业市场规模持续增长，预计到2024年将达到XX亿美元，年复合增长率约为XX%。</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增长主要受益于全球人口老龄化、慢性病发病率上升以及创新药物研发的加速。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中国复杂注射剂行业市场规模不断扩大，预计到2024年将达到XX亿元人民币，年复合增长率约为XX%。</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国内市场的增长主要得益于国内生物医药产业的快速发展、政策支持以及国内患者需求的增加。</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国内市场规模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市场规模影响因素</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政策环境</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政府对医药行业的政策导向和监管措施对复杂注射剂行业市场规模产生重要影响。例如，药品审评审批制度的改革、医保政策的调整等。</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市场需求</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随着全球人口老龄化和慢性病发病率的上升，对复杂注射剂的需求不断增加，从而影响市场规模。</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技术创新</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新药研发技术的不断突破和生产工艺的改进，推动复杂注射剂行业的技术进步和产品创新，进而影响市场规模。</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竞争格局</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行业内企业的竞争状况、市场集中度以及新进入者的威胁等因素，也会对市场规模产生影响。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复杂注射剂行业竞争格局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竞争者类型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国内大型制药企业、国外制药企业、生物技术公司等。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市场份额</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各竞争者在复杂注射剂市场中所占的份额，以及市场份额的变化趋势。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竞争优势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各竞争者在技术、产品、渠道、品牌等方面的优势和劣势。</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随着新技术的不断涌现，竞争格局将发生变化，具备技术创新能力的企业将获得更大的竞争优势。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625" r="9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市场拓展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96" r="1579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政府对制药行业的政策调整，如药品审批、医保控费等，将影响竞争格局的变化。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企业通过市场拓展，扩大销售渠道和市场份额，将进一步提高竞争力。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竞争格局变化趋势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https://d.book118.com/048134005131006025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2024-09-02T16:00:21.513</cp:lastPrinted>
  <dcterms:created xsi:type="dcterms:W3CDTF">2024-09-02T08:00:21Z</dcterms:created>
  <dcterms:modified xsi:type="dcterms:W3CDTF">2024-09-02T08:00:23Z</dcterms:modified>
</cp:coreProperties>
</file>