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060C-F1AE-49F4-BC00-83889E458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C0F1B-BD41-4669-BCD5-38DF4474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8098E-996F-4544-A04E-75F6930F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AF43A-25BC-4004-8BF8-7C7B3573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8CA37E-E6ED-44F5-841D-1CAA975A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6B8DF0-128A-462F-AC01-D357DAE5B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3917CD-EBA6-43FB-89A0-3A6169E4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24BE1-B74E-4210-A029-97C406D62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D9699-9CA6-4D8B-958B-0AF6EA4A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61DEB-3F31-4488-ADCA-D81AAEF94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D2BC3-5465-4E22-85C7-D3BD46D4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413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反渗透净水机水效限定值和水效等级标准认证检测\n## 1.反渗透净水机及其水效限定值的重要性\n### 1.1反渗透净水机的工作原理及适用范围\n### 1.2水效限定值的概念及其对净水机性能的影响\n### 1.3水效等级标准认证检测的意义和作用\n## 2.水效限定值和水效等级标准的发展历程\n### 2.1国内外水效限定值和水效等级标准的制定背景\n### 2.2水效限定值和水效等级标准的发展历程及现状\n### 2.3未来水效限定值和水效等级标准的发展趋势\n## 3.反渗透净水机水效限定值和水效等级标准检测方法\n### 3.1检测实验室的建立及设备要求\n### 3.2水效限定值检测方法及其操作步骤\n### 3.3水效等级标准检测方法及其操作步骤\n## 4.反渗透净水机水效限定值和水效等级标准检测结果评价\n### 4.1水效限定值检测结果的评价标准\n### 4.2水效等级标准检测结果的评价标准\n### 4.3检测结果的不合格原因分析及改进措施\n## 5.反渗透净水机水效限定值和水效等级标准认证检测的应用案例\n### 5.1国内外反渗透净水机水效限定值和水效等级标准认证检测案例\n### 5.2水效限定值和水效等级标准认证检测在净水机生产企业的应用\n### 5.3水效限定值和水效等级标准认证检测在市场监管中的应用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反渗透净水机水效限定值和水效等级标准认证检测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反渗透净水机及其水效限定值的重要性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反渗透净水机的工作原理</a:t>
                </a:r>
                <a:endParaRPr/>
              </a:p>
            </p:txBody>
          </p:sp>
          <p:sp>
            <p:nvSpPr>
              <p:cNvPr id="1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利用反渗透膜对水进行过滤和净化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通过增加压力使水分子通过半透膜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过滤掉水中的杂质、矿物质和有害物质</a:t>
                </a:r>
                <a:endParaRPr/>
              </a:p>
            </p:txBody>
          </p:sp>
          <p:sp>
            <p:nvSpPr>
              <p:cNvPr id="1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反渗透净水机的适用范围</a:t>
                </a:r>
                <a:endParaRPr/>
              </a:p>
            </p:txBody>
          </p:sp>
          <p:sp>
            <p:nvSpPr>
              <p:cNvPr id="1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家庭饮用水净化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商业饮用水净化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工业用水净化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医疗用水净化</a:t>
                </a:r>
                <a:endParaRPr/>
              </a:p>
            </p:txBody>
          </p:sp>
          <p:sp>
            <p:nvSpPr>
              <p:cNvPr id="1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反渗透净水机的工作原理及适用范围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水效限定值的概念及其对净水机性能的影响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水效限定值的概念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净水机在单位时间内产出的合格水量与整机输入功率的比值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衡量净水机能源利用效率的重要指标</a:t>
                </a:r>
                <a:endParaRPr/>
              </a:p>
            </p:txBody>
          </p:sp>
          <p:pic>
            <p:nvPicPr>
              <p:cNvPr id="1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水效限定值对净水机性能的影响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高水效限定值的净水机能源利用效率高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低水效限定值的净水机能源利用效率低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水效限定值影响净水机的使用成本和环保性能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水效等级标准认证检测的意义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确保净水机产品的水效性能达到国家标准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提高净水机产品的市场竞争力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水效等级标准认证检测的作用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为政府监管提供依据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为企业提供产品优化的方向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为消费者提供选购依据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水效等级标准认证检测的意义和作用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水效限定值和水效等级标准的发展历程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国际水效限定值和水效等级标准的制定背景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应对全球水资源紧张问题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提高水资源利用效率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国内水效限定值和水效等级标准的制定背景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应对国内水资源紧张问题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提高国内水资源利用效率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保护国内生态环境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国内外水效限定值和水效等级标准的制定背景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国际水效限定值和水效等级标准的发展历程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初期阶段：制定水效限定值和水效等级标准的基本框架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发展阶段：不断完善水效限定值和水效等级标准的内容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现阶段：形成较为完善的水效限定值和水效等级标准体系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国内水效限定值和水效等级标准的发展历程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初期阶段：借鉴国际水效限定值和水效等级标准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发展阶段：制定适合国内实际情况的水效限定值和水效等级标准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现阶段：不断完善国内水效限定值和水效等级标准体系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水效限定值和水效等级标准的发展历程及现状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国际水效限定值和水效等级标准的发展趋势   -进一步提高水效限定值和水效等级标准的要求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加强对水效限定值和水效等级标准的监管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推动水效限定值和水效等级标准的国际合作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国内水效限定值和水效等级标准的发展趋势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进一步提高国内水效限定值和水效等级标准的要求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加强对国内水效限定值和水效等级标准的监管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推动国内水效限定值和水效等级标准的发展创新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未来水效限定值和水效等级标准的发展趋势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7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反渗透净水机水效限定值和水效等级标准检测方法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检测实验室的建立及设备要求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检测实验室的建立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选择合适的实验室场地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设计合理的实验室布局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配置完善的实验室设备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实验室设备要求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反渗透净水机性能测试设备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水效限定值检测仪器设备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水效等级标准检测仪器设备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https://d.book118.com/048134133033006041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反渗透净水机水效限定值和水效等级标准认证检测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2024-09-19T22:48:48.477</cp:lastPrinted>
  <dcterms:created xsi:type="dcterms:W3CDTF">2024-09-19T14:48:48Z</dcterms:created>
  <dcterms:modified xsi:type="dcterms:W3CDTF">2024-09-19T14:48:50Z</dcterms:modified>
</cp:coreProperties>
</file>