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AC0D0-99E1-4829-8515-EB65E6E53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56E46-DBED-4CDA-B3AE-CFACD0BAB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F175A-DBB3-42CE-AE85-27A7D191C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D9DC3-305E-4716-8E82-09D2CEFBB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E83A94-098D-486A-8401-08D73A08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F7B23-F031-4462-B81F-7E6646C6B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29808-9CB9-4661-A860-068B13F59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E19D2-06C3-4B04-9B4D-4C65AE005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CBB7F-E6F1-4836-AA1A-FF5BBA92A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E832E-806D-436F-A807-648C54A81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78ED3-5548-4483-8631-32314854B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350371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2023年供应室半年度工作总结报告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516" r="185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完成日常消毒工作，确保医疗器械和物品的清洁和消毒。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定期检查和维护消毒设备，确保其正常运行。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参与培训和会议，提高团队的专业技能和知识。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配合其他部门完成相关任务，确保医院工作的顺利进行。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按时完成日常消毒工作，保证了医疗器械和物品的清洁和安全使用。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对消毒设备进行了定期检查和维护，确保其正常运行，提高了工作效率。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通过参加培训和会议，团队成员的专业技能和知识得到了提升。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与其他部门积极配合，顺利完成了相关任务，为医院的整体运营提供了有力支持。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在本半年度内，供应室共完成了XX批次医疗器械和物品的消毒工作，保证了医疗质量和安全。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000" b="130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在培训和会议中，团队成员获得了多项新技能和知识，为今后的工作打下了坚实基础。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通过改进消毒流程，提高了工作效率，为医院节约了成本。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与其他部门建立了良好的合作关系，为医院的运营和发展做出了积极贡献。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通过与供应商的紧密合作，实现了快速响应和高效物资采购，确保了物资的及时供应。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采用先进的库存管理技术，实现了库存的实时监控和预警，有效降低了库存成本。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优化了物流配送流程，提高了配送效率，减少了配送时间和成本。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亮点一：高效率的物资管理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建立了快速响应机制，及时满足客户需求，提高了客户满意度。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客户需求响应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通过持续改进和优化服务流程，提高了服务质量，赢得了客户的信任。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积极开展客户培训和交流活动，增强了客户对产品的了解和操作能力。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客户培训与交流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亮点二：优质的客户服务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对现有流程进行了全面梳理和再造，提高了工作效率和流程的顺畅性。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流程梳理与再造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引入先进的信息化管理系统，实现了流程的自动化和智能化管理。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信息化升级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建立了持续改进机制，鼓励员工提出改进意见和建议，不断优化工作流程。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亮点三：持续的流程优化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物资供应不足是供应室在2023年上半年面临的主要问题之一，导致部分科室需求无法得到满足。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供应商供货不及时、库存管理不善等原因，供应室在满足临床科室需求时面临困难。为解决这一问题，供应室加强与供应商的沟通与合作，建立更加紧密的供应链合作关系，同时优化库存管理，确保物资充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问题一：物资供应不足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服务响应速度慢影响了供应室在临床科室中的形象和信任度。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服务响应速度慢的问题，供应室采取了多项措施。首先，加强员工培训，提高服务意识和服务水平。其次，优化工作流程，简化操作步骤，提高工作效率。此外，建立临床科室满意度调查制度，及时了解临床需求和意见，针对性地改进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问题二：服务响应速度慢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https://d.book118.com/048135037107006047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2024-09-29T00:37:09.794</cp:lastPrinted>
  <dcterms:created xsi:type="dcterms:W3CDTF">2024-09-28T16:37:09Z</dcterms:created>
  <dcterms:modified xsi:type="dcterms:W3CDTF">2024-09-28T16:37:11Z</dcterms:modified>
</cp:coreProperties>
</file>