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C40C8-4A39-4833-8D01-46FD3E766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6291D-D113-4514-9682-527D8A14D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00896-B0B6-477D-9CC6-C89A73076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B407D-B9D5-4471-975E-5998B6B9A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044980-714B-47D2-8A05-057E74B94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D2B130-CF86-4379-9EEA-3995BA1F0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0ADC54-6EE9-42B0-B830-040A52D80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69E55-2B46-4B52-B76B-EE7252283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2C4E0-BCCB-4445-B047-0C3D46FC9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FFD13-527C-42F4-9581-937659DF6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946F4-508B-433D-AF7A-18F160EE1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3504602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肺炎健康知识宣教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肺炎的传播途径与预防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肺炎的康复与护理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肺炎的常见误区与澄清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肺炎的病例分享与启示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肺炎概述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50" r="299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肺炎可以由多种病原体引起，如细菌、病毒、支原体等，其中细菌性肺炎是最常见的类型。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肺炎是指肺部受到感染或刺激所引发的炎症性疾病，通常伴随着咳嗽、咳痰、发热等症状。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根据病情严重程度分类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轻度肺炎、中度肺炎、重度肺炎。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根据病变范围分类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大叶性肺炎、小叶性肺炎、间质性肺炎等。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细菌性肺炎、病毒性肺炎、支原体肺炎等。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部分患者可能出现胸痛，疼痛可放射至肩部或腹部。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肺炎可能导致呼吸困难，尤其是在活动后加重。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发热是肺炎的常见症状，体温可高达38℃以上。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咳嗽是肺炎最常见的症状之一，通常为持续性的干咳或咳痰。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痰液多为黄色或绿色，有时痰中带血。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肺炎的传播途径与预防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肺炎病原体可随患者咳嗽、打喷嚏、说话时产生的飞沫传播给他人。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738" r="673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125" r="12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肺炎病原体可存在于患者痰液、鼻涕等分泌物中，通过直接或间接接触传播。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肺炎病原体可随血液播散至全身，导致感染。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避免接触患者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定期开窗通风，保持室内空气新鲜。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尽量减少与肺炎患者的接触，特别是避免与患者共用餐具、毛巾等个人物品。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保持健康的生活方式，加强锻炼，增强自身免疫力。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根据当地疫情和自身情况，接种相关肺炎疫苗。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667" b="8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在公共场合、医院等高风险区域，应佩戴医用口罩或N95口罩。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避免触摸眼睛、鼻子和嘴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经常用肥皂和流动水洗手，或使用含有至少60%酒精的手部消毒液。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尽量不要用手触摸这些部位，如需触摸，应先洗手。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尽量与他人保持至少1米的安全距离，以降低飞沫传播的风险。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肺炎的治疗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保证充足的休息，避免过度劳累，有助于恢复体力，提高免疫力。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提供营养丰富的食物，多饮水，保持呼吸道湿润，有助于痰液排出。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对于缺氧严重的患者，医生可能会建议吸氧，以缓解呼吸困难。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对于咳嗽、咳痰等症状，医生可能会开出止咳化痰药物，以减轻患者的不适感。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50" b="166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止咳化痰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对于发热、疼痛等症状，医生可能会开出解热镇痛药物，以缓解症状。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解热镇痛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对于由感染引起的肺炎，医生可能会开出抗感染药物，以控制感染。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抗感染治疗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对症治疗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https://d.book118.com/048135046021006036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2024-09-15T07:22:49.199</cp:lastPrinted>
  <dcterms:created xsi:type="dcterms:W3CDTF">2024-09-14T23:22:49Z</dcterms:created>
  <dcterms:modified xsi:type="dcterms:W3CDTF">2024-09-14T23:22:51Z</dcterms:modified>
</cp:coreProperties>
</file>