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B78885-4738-495F-BC1F-29B757EAA9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3710F0-6D3C-435B-93D0-B51567D58B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AAEEF0-F39D-4B09-A715-F3E4BD19F9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E6D90A-5DB7-46E2-BA6A-369FB461E5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76E95E-9EF9-4D16-9D22-C5208C4427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181D20-A405-4E95-991D-46C4334A5E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F85997-9818-4332-A4B6-504597925C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52811C-CC1B-41CA-97ED-F724F3EEEB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8BC6EE-93CD-4FB7-BCCD-1214C3FC5F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6026F4-4A1C-4EDB-9D30-9D9359C0F5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3B44F1-6C4F-44CE-8F0F-3C3D93661D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13512504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基于MyBatis框架的动态数据源切换机制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动态数据源切换概述及 MyBatis 集成
 数据源切换常见策略和应用场景解析
 MyBatis 动态数据源源码解析
 数据源切换的实现方式和优缺点比较
 基于 MyBatis 构建的动态数据源切换框架
 结合分库分表实现动态数据源切换
 扩展及兼容性方面提供的解决方案
 动态数据源切换的性能优化和最佳实践</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动态数据源切换概述及 MyBatis 集成</a:t>
            </a:r>
          </a:p>
        </p:txBody>
      </p:sp>
      <p:sp>
        <p:nvSpPr>
          <p:cNvPr id="3" name="Subtitle 2"/>
          <p:cNvSpPr>
            <a:spLocks noGrp="1"/>
          </p:cNvSpPr>
          <p:nvPr>
            <p:ph type="subTitle" idx="1"/>
          </p:nvPr>
        </p:nvSpPr>
        <p:spPr/>
        <p:txBody>
          <a:bodyPr/>
          <a:lstStyle/>
          <a:p>
            <a:r>
              <a:t>基于MyBatis框架的动态数据源切换机制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动态数据源切换概述及 MyBatis 集成</a:t>
            </a:r>
          </a:p>
        </p:txBody>
      </p:sp>
      <p:sp>
        <p:nvSpPr>
          <p:cNvPr id="3" name="Text Placeholder 2"/>
          <p:cNvSpPr>
            <a:spLocks noGrp="1"/>
          </p:cNvSpPr>
          <p:nvPr>
            <p:ph type="body" idx="1"/>
          </p:nvPr>
        </p:nvSpPr>
        <p:spPr/>
        <p:txBody>
          <a:bodyPr/>
          <a:lstStyle/>
          <a:p>
            <a:r>
              <a:t>动态数据源切换概述</a:t>
            </a:r>
          </a:p>
        </p:txBody>
      </p:sp>
      <p:sp>
        <p:nvSpPr>
          <p:cNvPr id="4" name="Content Placeholder 3"/>
          <p:cNvSpPr>
            <a:spLocks noGrp="1"/>
          </p:cNvSpPr>
          <p:nvPr>
            <p:ph sz="half" idx="2"/>
          </p:nvPr>
        </p:nvSpPr>
        <p:spPr/>
        <p:txBody>
          <a:bodyPr/>
          <a:lstStyle/>
          <a:p>
            <a:r>
              <a:t>1. 动态数据源切换是一种在运行时动态切换数据源的技术，它可以将不同业务的数据存储在不同的数据源中，并根据需要在这些数据源之间进行切换。</a:t>
            </a:r>
          </a:p>
          <a:p>
            <a:r>
              <a:t>2. 动态数据源切换可以提高数据库性能，降低系统耦合度，提高系统可用性，方便数据库的维护和管理。</a:t>
            </a:r>
          </a:p>
          <a:p>
            <a:r>
              <a:t>3. 动态数据源切换技术有很多种，比如 JDBC 连接池、数据库代理、中间件等，每种技术都有自己的优缺点。</a:t>
            </a:r>
          </a:p>
        </p:txBody>
      </p:sp>
      <p:sp>
        <p:nvSpPr>
          <p:cNvPr id="5" name="Text Placeholder 4"/>
          <p:cNvSpPr>
            <a:spLocks noGrp="1"/>
          </p:cNvSpPr>
          <p:nvPr>
            <p:ph type="body" idx="3"/>
          </p:nvPr>
        </p:nvSpPr>
        <p:spPr/>
        <p:txBody>
          <a:bodyPr/>
          <a:lstStyle/>
          <a:p>
            <a:r>
              <a:t>MyBatis集成</a:t>
            </a:r>
          </a:p>
        </p:txBody>
      </p:sp>
      <p:sp>
        <p:nvSpPr>
          <p:cNvPr id="6" name="Content Placeholder 5"/>
          <p:cNvSpPr>
            <a:spLocks noGrp="1"/>
          </p:cNvSpPr>
          <p:nvPr>
            <p:ph sz="half" idx="4"/>
          </p:nvPr>
        </p:nvSpPr>
        <p:spPr/>
        <p:txBody>
          <a:bodyPr/>
          <a:lstStyle/>
          <a:p>
            <a:r>
              <a:t>1. MyBatis 是一款优秀的 ORM 框架，它可以通过简单的 XML 或注解的方式将 POJO 对象与数据库表进行映射，大大简化了数据库操作。</a:t>
            </a:r>
          </a:p>
          <a:p>
            <a:r>
              <a:t>2. MyBatis 集成了动态数据源切换功能，可以通过简单的配置在不同的数据源之间进行切换，而不需要修改代码。</a:t>
            </a:r>
          </a:p>
          <a:p>
            <a:r>
              <a:t>3. MyBatis 的动态数据源切换功能非常灵活，可以根据不同的规则进行切换，比如轮询、负载均衡、故障转移等。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数据源切换常见策略和应用场景解析</a:t>
            </a:r>
          </a:p>
        </p:txBody>
      </p:sp>
      <p:sp>
        <p:nvSpPr>
          <p:cNvPr id="3" name="Subtitle 2"/>
          <p:cNvSpPr>
            <a:spLocks noGrp="1"/>
          </p:cNvSpPr>
          <p:nvPr>
            <p:ph type="subTitle" idx="1"/>
          </p:nvPr>
        </p:nvSpPr>
        <p:spPr/>
        <p:txBody>
          <a:bodyPr/>
          <a:lstStyle/>
          <a:p>
            <a:r>
              <a:t>基于MyBatis框架的动态数据源切换机制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数据源切换常见策略和应用场景解析</a:t>
            </a:r>
          </a:p>
        </p:txBody>
      </p:sp>
      <p:sp>
        <p:nvSpPr>
          <p:cNvPr id="3" name="Text Placeholder 2"/>
          <p:cNvSpPr>
            <a:spLocks noGrp="1"/>
          </p:cNvSpPr>
          <p:nvPr>
            <p:ph type="body" idx="1"/>
          </p:nvPr>
        </p:nvSpPr>
        <p:spPr/>
        <p:txBody>
          <a:bodyPr/>
          <a:lstStyle/>
          <a:p>
            <a:r>
              <a:t>基于场景配置的动态数据源切换：</a:t>
            </a:r>
          </a:p>
        </p:txBody>
      </p:sp>
      <p:sp>
        <p:nvSpPr>
          <p:cNvPr id="4" name="Content Placeholder 3"/>
          <p:cNvSpPr>
            <a:spLocks noGrp="1"/>
          </p:cNvSpPr>
          <p:nvPr>
            <p:ph sz="half" idx="2"/>
          </p:nvPr>
        </p:nvSpPr>
        <p:spPr/>
        <p:txBody>
          <a:bodyPr/>
          <a:lstStyle/>
          <a:p>
            <a:r>
              <a:t>1. 按不同的业务场景配置不同的数据源，实现数据源与业务的逻辑隔离。</a:t>
            </a:r>
          </a:p>
          <a:p>
            <a:r>
              <a:t>2. 通过动态数据源切换，可以灵活地将不同的业务数据操作到不同的数据源中，提高系统性能和稳定性。</a:t>
            </a:r>
          </a:p>
          <a:p>
            <a:r>
              <a:t>3. 基于场景配置的动态数据源切换策略，易于维护和管理，可以满足复杂业务场景下的数据源切换需求。</a:t>
            </a:r>
          </a:p>
        </p:txBody>
      </p:sp>
      <p:sp>
        <p:nvSpPr>
          <p:cNvPr id="5" name="Text Placeholder 4"/>
          <p:cNvSpPr>
            <a:spLocks noGrp="1"/>
          </p:cNvSpPr>
          <p:nvPr>
            <p:ph type="body" idx="3"/>
          </p:nvPr>
        </p:nvSpPr>
        <p:spPr/>
        <p:txBody>
          <a:bodyPr/>
          <a:lstStyle/>
          <a:p>
            <a:r>
              <a:t>基于租户的数据源切换：</a:t>
            </a:r>
          </a:p>
        </p:txBody>
      </p:sp>
      <p:sp>
        <p:nvSpPr>
          <p:cNvPr id="6" name="Content Placeholder 5"/>
          <p:cNvSpPr>
            <a:spLocks noGrp="1"/>
          </p:cNvSpPr>
          <p:nvPr>
            <p:ph sz="half" idx="4"/>
          </p:nvPr>
        </p:nvSpPr>
        <p:spPr/>
        <p:txBody>
          <a:bodyPr/>
          <a:lstStyle/>
          <a:p>
            <a:r>
              <a:t>1. 针对不同的租户，使用不同的数据源，实现数据隔离和安全。</a:t>
            </a:r>
          </a:p>
          <a:p>
            <a:r>
              <a:t>2. 通过动态数据源切换，可以实现租户级别的细粒度数据访问控制，满足多租户 SaaS 应用的需求。</a:t>
            </a:r>
          </a:p>
          <a:p>
            <a:r>
              <a:t>3. 基于租户的数据源切换策略，可以有效地隔离不同租户的数据，提高数据安全性和隐私性。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数据源切换常见策略和应用场景解析</a:t>
            </a:r>
          </a:p>
        </p:txBody>
      </p:sp>
      <p:sp>
        <p:nvSpPr>
          <p:cNvPr id="3" name="Text Placeholder 2"/>
          <p:cNvSpPr>
            <a:spLocks noGrp="1"/>
          </p:cNvSpPr>
          <p:nvPr>
            <p:ph type="body" idx="1"/>
          </p:nvPr>
        </p:nvSpPr>
        <p:spPr/>
        <p:txBody>
          <a:bodyPr/>
          <a:lstStyle/>
          <a:p>
            <a:r>
              <a:t>基于读写分离的数据源切换：</a:t>
            </a:r>
          </a:p>
        </p:txBody>
      </p:sp>
      <p:sp>
        <p:nvSpPr>
          <p:cNvPr id="4" name="Content Placeholder 3"/>
          <p:cNvSpPr>
            <a:spLocks noGrp="1"/>
          </p:cNvSpPr>
          <p:nvPr>
            <p:ph sz="half" idx="2"/>
          </p:nvPr>
        </p:nvSpPr>
        <p:spPr/>
        <p:txBody>
          <a:bodyPr/>
          <a:lstStyle/>
          <a:p>
            <a:r>
              <a:t>1. 将读写操作分别路由到不同的数据源，以提高系统性能和并发能力。</a:t>
            </a:r>
          </a:p>
          <a:p>
            <a:r>
              <a:t>2. 读写分离的数据源切换策略，可以有效地避免写操作对读操作的性能影响。</a:t>
            </a:r>
          </a:p>
          <a:p>
            <a:r>
              <a:t>3. 基于读写分离的数据源切换策略，可以显著提高系统吞吐量，满足高并发应用的需求。</a:t>
            </a:r>
          </a:p>
        </p:txBody>
      </p:sp>
      <p:sp>
        <p:nvSpPr>
          <p:cNvPr id="5" name="Text Placeholder 4"/>
          <p:cNvSpPr>
            <a:spLocks noGrp="1"/>
          </p:cNvSpPr>
          <p:nvPr>
            <p:ph type="body" idx="3"/>
          </p:nvPr>
        </p:nvSpPr>
        <p:spPr/>
        <p:txBody>
          <a:bodyPr/>
          <a:lstStyle/>
          <a:p>
            <a:r>
              <a:t>基于负载均衡的数据源切换：</a:t>
            </a:r>
          </a:p>
        </p:txBody>
      </p:sp>
      <p:sp>
        <p:nvSpPr>
          <p:cNvPr id="6" name="Content Placeholder 5"/>
          <p:cNvSpPr>
            <a:spLocks noGrp="1"/>
          </p:cNvSpPr>
          <p:nvPr>
            <p:ph sz="half" idx="4"/>
          </p:nvPr>
        </p:nvSpPr>
        <p:spPr/>
        <p:txBody>
          <a:bodyPr/>
          <a:lstStyle/>
          <a:p>
            <a:r>
              <a:t>1. 根据数据源的负载情况，动态地将请求路由到不同的数据源，实现负载均衡。</a:t>
            </a:r>
          </a:p>
          <a:p>
            <a:r>
              <a:t>2. 负载均衡的数据源切换策略，可以有效地避免单一数据源的性能瓶颈，提高系统可用性和稳定性。</a:t>
            </a:r>
          </a:p>
          <a:p>
            <a:r>
              <a:t>3. 基于负载均衡的数据源切换策略，可以实现弹性扩展，满足业务流量的增长需求。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数据源切换常见策略和应用场景解析</a:t>
            </a:r>
          </a:p>
        </p:txBody>
      </p:sp>
      <p:sp>
        <p:nvSpPr>
          <p:cNvPr id="3" name="Text Placeholder 2"/>
          <p:cNvSpPr>
            <a:spLocks noGrp="1"/>
          </p:cNvSpPr>
          <p:nvPr>
            <p:ph type="body" idx="1"/>
          </p:nvPr>
        </p:nvSpPr>
        <p:spPr/>
        <p:txBody>
          <a:bodyPr/>
          <a:lstStyle/>
          <a:p>
            <a:r>
              <a:t>基于故障切换的数据源切换：</a:t>
            </a:r>
          </a:p>
        </p:txBody>
      </p:sp>
      <p:sp>
        <p:nvSpPr>
          <p:cNvPr id="4" name="Content Placeholder 3"/>
          <p:cNvSpPr>
            <a:spLocks noGrp="1"/>
          </p:cNvSpPr>
          <p:nvPr>
            <p:ph sz="half" idx="2"/>
          </p:nvPr>
        </p:nvSpPr>
        <p:spPr/>
        <p:txBody>
          <a:bodyPr/>
          <a:lstStyle/>
          <a:p>
            <a:r>
              <a:t>1. 当某个数据源发生故障时，自动切换到备用数据源继续提供服务，提高系统的高可用性。</a:t>
            </a:r>
          </a:p>
          <a:p>
            <a:r>
              <a:t>2. 故障切换的数据源切换策略，可以有效地防止单一数据源故障导致系统中断。</a:t>
            </a:r>
          </a:p>
          <a:p>
            <a:r>
              <a:t>3. 基于故障切换的数据源切换策略，可以确保系统在出现数据源故障时仍能正常运行。</a:t>
            </a:r>
          </a:p>
        </p:txBody>
      </p:sp>
      <p:sp>
        <p:nvSpPr>
          <p:cNvPr id="5" name="Text Placeholder 4"/>
          <p:cNvSpPr>
            <a:spLocks noGrp="1"/>
          </p:cNvSpPr>
          <p:nvPr>
            <p:ph type="body" idx="3"/>
          </p:nvPr>
        </p:nvSpPr>
        <p:spPr/>
        <p:txBody>
          <a:bodyPr/>
          <a:lstStyle/>
          <a:p>
            <a:r>
              <a:t>基于多活架构的数据源切换：</a:t>
            </a:r>
          </a:p>
        </p:txBody>
      </p:sp>
      <p:sp>
        <p:nvSpPr>
          <p:cNvPr id="6" name="Content Placeholder 5"/>
          <p:cNvSpPr>
            <a:spLocks noGrp="1"/>
          </p:cNvSpPr>
          <p:nvPr>
            <p:ph sz="half" idx="4"/>
          </p:nvPr>
        </p:nvSpPr>
        <p:spPr/>
        <p:txBody>
          <a:bodyPr/>
          <a:lstStyle/>
          <a:p>
            <a:r>
              <a:t>1. 在多个数据中心部署多个数据源，实现数据的多活冗余，提高系统的高可用性和容灾能力。</a:t>
            </a:r>
          </a:p>
          <a:p>
            <a:r>
              <a:t>2. 多活架构的数据源切换策略，可以有效地避免单一数据中心故障导致系统中断。</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MyBatis 动态数据源源码解析</a:t>
            </a:r>
          </a:p>
        </p:txBody>
      </p:sp>
      <p:sp>
        <p:nvSpPr>
          <p:cNvPr id="3" name="Subtitle 2"/>
          <p:cNvSpPr>
            <a:spLocks noGrp="1"/>
          </p:cNvSpPr>
          <p:nvPr>
            <p:ph type="subTitle" idx="1"/>
          </p:nvPr>
        </p:nvSpPr>
        <p:spPr/>
        <p:txBody>
          <a:bodyPr/>
          <a:lstStyle/>
          <a:p>
            <a:r>
              <a:t>基于MyBatis框架的动态数据源切换机制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MyBatis 动态数据源源码解析</a:t>
            </a:r>
          </a:p>
        </p:txBody>
      </p:sp>
      <p:sp>
        <p:nvSpPr>
          <p:cNvPr id="3" name="Text Placeholder 2"/>
          <p:cNvSpPr>
            <a:spLocks noGrp="1"/>
          </p:cNvSpPr>
          <p:nvPr>
            <p:ph type="body" idx="1"/>
          </p:nvPr>
        </p:nvSpPr>
        <p:spPr/>
        <p:txBody>
          <a:bodyPr/>
          <a:lstStyle/>
          <a:p>
            <a:r>
              <a:t>MyBatis动态数据源原理:</a:t>
            </a:r>
          </a:p>
        </p:txBody>
      </p:sp>
      <p:sp>
        <p:nvSpPr>
          <p:cNvPr id="4" name="Content Placeholder 3"/>
          <p:cNvSpPr>
            <a:spLocks noGrp="1"/>
          </p:cNvSpPr>
          <p:nvPr>
            <p:ph sz="half" idx="2"/>
          </p:nvPr>
        </p:nvSpPr>
        <p:spPr/>
        <p:txBody>
          <a:bodyPr/>
          <a:lstStyle/>
          <a:p>
            <a:r>
              <a:t>1. MyBatis 动态数据源的实现依赖于 MyBatis 的拦截器机制。拦截器是一种 AOP 编程思想的实现，它允许在不修改源代码的情况下，对方法的执行进行拦截，从而实现额外功能的添加。</a:t>
            </a:r>
          </a:p>
          <a:p>
            <a:r>
              <a:t>2. MyBatis 动态数据源的拦截器会拦截有关数据库操作的方法调用，并在方法执行前动态切换数据源。数据源的切换是通过切换数据源配置信息来实现的。</a:t>
            </a:r>
          </a:p>
          <a:p>
            <a:r>
              <a:t>3. MyBatis 动态数据源提供了多种数据源切换策略，包括：按需切换、按规则切换、按负载均衡切换等。这些策略可以满足不同的业务场景的需要。</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MyBatis 动态数据源源码解析</a:t>
            </a:r>
          </a:p>
        </p:txBody>
      </p:sp>
      <p:sp>
        <p:nvSpPr>
          <p:cNvPr id="3" name="Text Placeholder 2"/>
          <p:cNvSpPr>
            <a:spLocks noGrp="1"/>
          </p:cNvSpPr>
          <p:nvPr>
            <p:ph type="body" idx="1"/>
          </p:nvPr>
        </p:nvSpPr>
        <p:spPr/>
        <p:txBody>
          <a:bodyPr/>
          <a:lstStyle/>
          <a:p>
            <a:r>
              <a:t>MyBatis动态数据源配置</a:t>
            </a:r>
          </a:p>
        </p:txBody>
      </p:sp>
      <p:sp>
        <p:nvSpPr>
          <p:cNvPr id="4" name="Content Placeholder 3"/>
          <p:cNvSpPr>
            <a:spLocks noGrp="1"/>
          </p:cNvSpPr>
          <p:nvPr>
            <p:ph sz="half" idx="2"/>
          </p:nvPr>
        </p:nvSpPr>
        <p:spPr/>
        <p:txBody>
          <a:bodyPr/>
          <a:lstStyle/>
          <a:p>
            <a:r>
              <a:t>1. MyBatis 动态数据源的配置分为两部分：全局配置和数据源配置。全局配置用于配置 MyBatis 动态数据源的通用属性，例如数据源切换策略、数据源切换规则等。数据源配置用于配置具体的数据源信息，例如数据源名称、数据源地址、数据源用户名、数据源密码等。</a:t>
            </a:r>
          </a:p>
          <a:p>
            <a:r>
              <a:t>2. MyBatis 动态数据源的全局配置和数据源配置都可以通过 XML 文件或 Java 代码的方式进行配置。XML 文件配置更加简单直观，而 Java 代码配置更加灵活。</a:t>
            </a:r>
          </a:p>
          <a:p>
            <a:r>
              <a:t>3. MyBatis 动态数据源支持多种数据源，包括：MySQL、Oracle、SQL Server、PostgreSQL 等。通过配置不同数据源的信息，MyBatis 动态数据源可以实现跨数据库的操作。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MyBatis 动态数据源源码解析</a:t>
            </a:r>
          </a:p>
        </p:txBody>
      </p:sp>
      <p:sp>
        <p:nvSpPr>
          <p:cNvPr id="3" name="Text Placeholder 2"/>
          <p:cNvSpPr>
            <a:spLocks noGrp="1"/>
          </p:cNvSpPr>
          <p:nvPr>
            <p:ph type="body" idx="1"/>
          </p:nvPr>
        </p:nvSpPr>
        <p:spPr/>
        <p:txBody>
          <a:bodyPr/>
          <a:lstStyle/>
          <a:p>
            <a:r>
              <a:t>MyBatis动态数据源使用</a:t>
            </a:r>
          </a:p>
        </p:txBody>
      </p:sp>
      <p:sp>
        <p:nvSpPr>
          <p:cNvPr id="4" name="Content Placeholder 3"/>
          <p:cNvSpPr>
            <a:spLocks noGrp="1"/>
          </p:cNvSpPr>
          <p:nvPr>
            <p:ph sz="half" idx="2"/>
          </p:nvPr>
        </p:nvSpPr>
        <p:spPr/>
        <p:txBody>
          <a:bodyPr/>
          <a:lstStyle/>
          <a:p>
            <a:r>
              <a:t>1. 在使用 MyBatis 动态数据源时，需要先在 Spring 容器中配置 MyBatis 动态数据源。Spring 容器会自动识别并加载 MyBatis 动态数据源的配置信息。</a:t>
            </a:r>
          </a:p>
          <a:p>
            <a:r>
              <a:t>2. 在使用 MyBatis 动态数据源时，需要在 MyBatis 的映射文件中配置数据源的切换规则。数据源的切换规则可以根据不同的业务场景而定。</a:t>
            </a:r>
          </a:p>
          <a:p>
            <a:r>
              <a:t>3. 在使用 MyBatis 动态数据源时，需要在业务代码中调用 MyBatis 的 API 来进行数据库操作。MyBatis 会自动根据数据源的切换规则来选择合适的数据源。</a:t>
            </a:r>
          </a:p>
        </p:txBody>
      </p:sp>
      <p:sp>
        <p:nvSpPr>
          <p:cNvPr id="5" name="Text Placeholder 4"/>
          <p:cNvSpPr>
            <a:spLocks noGrp="1"/>
          </p:cNvSpPr>
          <p:nvPr>
            <p:ph type="body" idx="3"/>
          </p:nvPr>
        </p:nvSpPr>
        <p:spPr/>
        <p:txBody>
          <a:bodyPr/>
          <a:lstStyle/>
          <a:p>
            <a:r>
              <a:t>MyBatis动态数据源优缺点</a:t>
            </a:r>
          </a:p>
        </p:txBody>
      </p:sp>
      <p:sp>
        <p:nvSpPr>
          <p:cNvPr id="6" name="Content Placeholder 5"/>
          <p:cNvSpPr>
            <a:spLocks noGrp="1"/>
          </p:cNvSpPr>
          <p:nvPr>
            <p:ph sz="half" idx="4"/>
          </p:nvPr>
        </p:nvSpPr>
        <p:spPr/>
        <p:txBody>
          <a:bodyPr/>
          <a:lstStyle/>
          <a:p>
            <a:r>
              <a:t>1. MyBatis 动态数据源的优点：</a:t>
            </a:r>
          </a:p>
          <a:p>
            <a:r>
              <a:t>  - 支持多种数据源，可以满足跨数据库的需求。</a:t>
            </a:r>
          </a:p>
          <a:p>
            <a:r>
              <a:t>  - 支持多种数据源切换策略，可以满足不同的业务场景的需要。</a:t>
            </a:r>
          </a:p>
          <a:p>
            <a:r>
              <a:t>  - 配置简单，使用方便。</a:t>
            </a:r>
          </a:p>
          <a:p>
            <a:r>
              <a:t>2. MyBatis 动态数据源的缺点：</a:t>
            </a:r>
          </a:p>
          <a:p>
            <a:r>
              <a:t>  - 可能会增加应用程序的复杂性。</a:t>
            </a:r>
          </a:p>
          <a:p>
            <a:r>
              <a:t>  - 可能会对应用程序的性能造成一定的影响。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MyBatis 动态数据源源码解析</a:t>
            </a:r>
          </a:p>
        </p:txBody>
      </p:sp>
      <p:sp>
        <p:nvSpPr>
          <p:cNvPr id="3" name="Text Placeholder 2"/>
          <p:cNvSpPr>
            <a:spLocks noGrp="1"/>
          </p:cNvSpPr>
          <p:nvPr>
            <p:ph type="body" idx="1"/>
          </p:nvPr>
        </p:nvSpPr>
        <p:spPr/>
        <p:txBody>
          <a:bodyPr/>
          <a:lstStyle/>
          <a:p>
            <a:r>
              <a:t>MyBatis动态数据源应用场景</a:t>
            </a:r>
          </a:p>
        </p:txBody>
      </p:sp>
      <p:sp>
        <p:nvSpPr>
          <p:cNvPr id="4" name="Content Placeholder 3"/>
          <p:cNvSpPr>
            <a:spLocks noGrp="1"/>
          </p:cNvSpPr>
          <p:nvPr>
            <p:ph sz="half" idx="2"/>
          </p:nvPr>
        </p:nvSpPr>
        <p:spPr/>
        <p:txBody>
          <a:bodyPr/>
          <a:lstStyle/>
          <a:p>
            <a:r>
              <a:t>1. MyBatis 动态数据源的应用场景：</a:t>
            </a:r>
          </a:p>
          <a:p>
            <a:r>
              <a:t>  - 跨数据库查询或更新。</a:t>
            </a:r>
          </a:p>
          <a:p>
            <a:r>
              <a:t>  - 读写分离。</a:t>
            </a:r>
          </a:p>
          <a:p>
            <a:r>
              <a:t>  - 负载均衡。</a:t>
            </a:r>
          </a:p>
          <a:p>
            <a:r>
              <a:t>  - 多租户系统。</a:t>
            </a:r>
          </a:p>
        </p:txBody>
      </p:sp>
      <p:sp>
        <p:nvSpPr>
          <p:cNvPr id="5" name="Text Placeholder 4"/>
          <p:cNvSpPr>
            <a:spLocks noGrp="1"/>
          </p:cNvSpPr>
          <p:nvPr>
            <p:ph type="body" idx="3"/>
          </p:nvPr>
        </p:nvSpPr>
        <p:spPr/>
        <p:txBody>
          <a:bodyPr/>
          <a:lstStyle/>
          <a:p>
            <a:r>
              <a:t>MyBatis动态数据源发展趋势</a:t>
            </a:r>
          </a:p>
        </p:txBody>
      </p:sp>
      <p:sp>
        <p:nvSpPr>
          <p:cNvPr id="6" name="Content Placeholder 5"/>
          <p:cNvSpPr>
            <a:spLocks noGrp="1"/>
          </p:cNvSpPr>
          <p:nvPr>
            <p:ph sz="half" idx="4"/>
          </p:nvPr>
        </p:nvSpPr>
        <p:spPr/>
        <p:txBody>
          <a:bodyPr/>
          <a:lstStyle/>
          <a:p>
            <a:r>
              <a:t>1. MyBatis 动态数据源的发展趋势：</a:t>
            </a:r>
          </a:p>
          <a:p>
            <a:r>
              <a:t>  - 集成更多的数据源。</a:t>
            </a:r>
          </a:p>
          <a:p>
            <a:r>
              <a:t>  - 支持更多的数据源切换策略。</a:t>
            </a:r>
          </a:p>
          <a:p>
            <a:r>
              <a:t>  - 提高配置的灵活性。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数据源切换的实现方式和优缺点比较</a:t>
            </a:r>
          </a:p>
        </p:txBody>
      </p:sp>
      <p:sp>
        <p:nvSpPr>
          <p:cNvPr id="3" name="Subtitle 2"/>
          <p:cNvSpPr>
            <a:spLocks noGrp="1"/>
          </p:cNvSpPr>
          <p:nvPr>
            <p:ph type="subTitle" idx="1"/>
          </p:nvPr>
        </p:nvSpPr>
        <p:spPr/>
        <p:txBody>
          <a:bodyPr/>
          <a:lstStyle/>
          <a:p>
            <a:r>
              <a:t>基于MyBatis框架的动态数据源切换机制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数据源切换的实现方式和优缺点比较</a:t>
            </a:r>
          </a:p>
        </p:txBody>
      </p:sp>
      <p:sp>
        <p:nvSpPr>
          <p:cNvPr id="3" name="Text Placeholder 2"/>
          <p:cNvSpPr>
            <a:spLocks noGrp="1"/>
          </p:cNvSpPr>
          <p:nvPr>
            <p:ph type="body" idx="1"/>
          </p:nvPr>
        </p:nvSpPr>
        <p:spPr/>
        <p:txBody>
          <a:bodyPr/>
          <a:lstStyle/>
          <a:p>
            <a:r>
              <a:t>基于XML配置的动态数据源切换</a:t>
            </a:r>
          </a:p>
        </p:txBody>
      </p:sp>
      <p:sp>
        <p:nvSpPr>
          <p:cNvPr id="4" name="Content Placeholder 3"/>
          <p:cNvSpPr>
            <a:spLocks noGrp="1"/>
          </p:cNvSpPr>
          <p:nvPr>
            <p:ph sz="half" idx="2"/>
          </p:nvPr>
        </p:nvSpPr>
        <p:spPr/>
        <p:txBody>
          <a:bodyPr/>
          <a:lstStyle/>
          <a:p>
            <a:r>
              <a:t>1. 基于XML配置的动态数据源切换是一种通过修改MyBatis配置文件来实现数据源切换的机制。</a:t>
            </a:r>
          </a:p>
          <a:p>
            <a:r>
              <a:t>2. 这种方式的特点是简单易懂，配置灵活，但它需要手动维护多个数据源的配置信息。</a:t>
            </a:r>
          </a:p>
          <a:p>
            <a:r>
              <a:t>3. 此外，基于XML配置的动态数据源切换机制只能在应用启动时进行数据源切换，无法在运行时动态切换数据源。</a:t>
            </a:r>
          </a:p>
        </p:txBody>
      </p:sp>
      <p:sp>
        <p:nvSpPr>
          <p:cNvPr id="5" name="Text Placeholder 4"/>
          <p:cNvSpPr>
            <a:spLocks noGrp="1"/>
          </p:cNvSpPr>
          <p:nvPr>
            <p:ph type="body" idx="3"/>
          </p:nvPr>
        </p:nvSpPr>
        <p:spPr/>
        <p:txBody>
          <a:bodyPr/>
          <a:lstStyle/>
          <a:p>
            <a:r>
              <a:t>基于注解的动态数据源切换</a:t>
            </a:r>
          </a:p>
        </p:txBody>
      </p:sp>
      <p:sp>
        <p:nvSpPr>
          <p:cNvPr id="6" name="Content Placeholder 5"/>
          <p:cNvSpPr>
            <a:spLocks noGrp="1"/>
          </p:cNvSpPr>
          <p:nvPr>
            <p:ph sz="half" idx="4"/>
          </p:nvPr>
        </p:nvSpPr>
        <p:spPr/>
        <p:txBody>
          <a:bodyPr/>
          <a:lstStyle/>
          <a:p>
            <a:r>
              <a:t>1. 基于注解的动态数据源切换是一种通过在代码中使用注解来实现数据源切换的机制。</a:t>
            </a:r>
          </a:p>
          <a:p>
            <a:r>
              <a:t>2. 这种方式的特点是简单方便，无需配置，但它需要在代码中显式指定数据源，这可能会导致代码的可读性和可维护性降低。</a:t>
            </a:r>
          </a:p>
          <a:p>
            <a:r>
              <a:t>3. 此外，基于注解的动态数据源切换机制也只能在应用启动时进行数据源切换，无法在运行时动态切换数据源。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数据源切换的实现方式和优缺点比较</a:t>
            </a:r>
          </a:p>
        </p:txBody>
      </p:sp>
      <p:sp>
        <p:nvSpPr>
          <p:cNvPr id="3" name="Content Placeholder 2"/>
          <p:cNvSpPr>
            <a:spLocks noGrp="1"/>
          </p:cNvSpPr>
          <p:nvPr>
            <p:ph sz="half" idx="2"/>
          </p:nvPr>
        </p:nvSpPr>
        <p:spPr/>
        <p:txBody>
          <a:bodyPr/>
          <a:lstStyle/>
          <a:p>
            <a:r>
              <a:t>1. 基于AOP的动态数据源切换是一种通过利用AOP技术来实现数据源切换的机制。</a:t>
            </a:r>
          </a:p>
          <a:p>
            <a:r>
              <a:t>2. 这种方式的特点是面向切面编程，不需要修改代码，但它需要开发人员有一定的AOP编程经验。</a:t>
            </a:r>
          </a:p>
          <a:p>
            <a:r>
              <a:t>3. 此外，基于AOP的动态数据源切换机制可以实现运行时动态切换数据源，但它可能会导致性能开销。</a:t>
            </a:r>
          </a:p>
        </p:txBody>
      </p:sp>
      <p:sp>
        <p:nvSpPr>
          <p:cNvPr id="4" name="Text Placeholder 3"/>
          <p:cNvSpPr>
            <a:spLocks noGrp="1"/>
          </p:cNvSpPr>
          <p:nvPr>
            <p:ph type="body" idx="3"/>
          </p:nvPr>
        </p:nvSpPr>
        <p:spPr/>
        <p:txBody>
          <a:bodyPr/>
          <a:lstStyle/>
          <a:p>
            <a:r>
              <a:t>基于ThreadLocal的动态数据源切换</a:t>
            </a:r>
          </a:p>
        </p:txBody>
      </p:sp>
      <p:sp>
        <p:nvSpPr>
          <p:cNvPr id="5" name="Content Placeholder 4"/>
          <p:cNvSpPr>
            <a:spLocks noGrp="1"/>
          </p:cNvSpPr>
          <p:nvPr>
            <p:ph sz="half" idx="4"/>
          </p:nvPr>
        </p:nvSpPr>
        <p:spPr/>
        <p:txBody>
          <a:bodyPr/>
          <a:lstStyle/>
          <a:p>
            <a:r>
              <a:t>1. 基于ThreadLocal的动态数据源切换是一种通过使用ThreadLocal变量来实现数据源切换的机制。</a:t>
            </a:r>
          </a:p>
          <a:p>
            <a:r>
              <a:t>2. 这种方式的特点是简单易用，无需配置，但它需要在代码中显式指定数据源，这可能会导致代码的可读性和可维护性降低。</a:t>
            </a:r>
          </a:p>
          <a:p>
            <a:r>
              <a:t>3. 此外，基于ThreadLocal的动态数据源切换机制只能在同一个线程中进行数据源切换，无法在多个线程之间共享数据源。</a:t>
            </a:r>
          </a:p>
        </p:txBody>
      </p:sp>
      <p:sp>
        <p:nvSpPr>
          <p:cNvPr id="6" name="Text Placeholder 5"/>
          <p:cNvSpPr>
            <a:spLocks noGrp="1"/>
          </p:cNvSpPr>
          <p:nvPr>
            <p:ph type="body" idx="1"/>
          </p:nvPr>
        </p:nvSpPr>
        <p:spPr/>
        <p:txBody>
          <a:bodyPr/>
          <a:lstStyle/>
          <a:p>
            <a:r>
              <a:t>基于AOP的动态数据源切换</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数据源切换的实现方式和优缺点比较</a:t>
            </a:r>
          </a:p>
        </p:txBody>
      </p:sp>
      <p:sp>
        <p:nvSpPr>
          <p:cNvPr id="3" name="Text Placeholder 2"/>
          <p:cNvSpPr>
            <a:spLocks noGrp="1"/>
          </p:cNvSpPr>
          <p:nvPr>
            <p:ph type="body" idx="1"/>
          </p:nvPr>
        </p:nvSpPr>
        <p:spPr/>
        <p:txBody>
          <a:bodyPr/>
          <a:lstStyle/>
          <a:p>
            <a:r>
              <a:t>基于数据源路由的动态数据源切换</a:t>
            </a:r>
          </a:p>
        </p:txBody>
      </p:sp>
      <p:sp>
        <p:nvSpPr>
          <p:cNvPr id="4" name="Content Placeholder 3"/>
          <p:cNvSpPr>
            <a:spLocks noGrp="1"/>
          </p:cNvSpPr>
          <p:nvPr>
            <p:ph sz="half" idx="2"/>
          </p:nvPr>
        </p:nvSpPr>
        <p:spPr/>
        <p:txBody>
          <a:bodyPr/>
          <a:lstStyle/>
          <a:p>
            <a:r>
              <a:t>1. 基于数据源路由的动态数据源切换是一种通过使用数据源路由算法来实现数据源切换的机制。</a:t>
            </a:r>
          </a:p>
          <a:p>
            <a:r>
              <a:t>2. 这种方式的特点是灵活性和可扩展性强，但它需要开发人员有一定的数据源路由算法开发经验。</a:t>
            </a:r>
          </a:p>
          <a:p>
            <a:r>
              <a:t>3. 此外，基于数据源路由的动态数据源切换机制可以在运行时动态切换数据源，但它可能会导致性能开销。</a:t>
            </a:r>
          </a:p>
        </p:txBody>
      </p:sp>
      <p:sp>
        <p:nvSpPr>
          <p:cNvPr id="5" name="Text Placeholder 4"/>
          <p:cNvSpPr>
            <a:spLocks noGrp="1"/>
          </p:cNvSpPr>
          <p:nvPr>
            <p:ph type="body" idx="3"/>
          </p:nvPr>
        </p:nvSpPr>
        <p:spPr/>
        <p:txBody>
          <a:bodyPr/>
          <a:lstStyle/>
          <a:p>
            <a:r>
              <a:t>基于分布式事务的动态数据源切换</a:t>
            </a:r>
          </a:p>
        </p:txBody>
      </p:sp>
      <p:sp>
        <p:nvSpPr>
          <p:cNvPr id="6" name="Content Placeholder 5"/>
          <p:cNvSpPr>
            <a:spLocks noGrp="1"/>
          </p:cNvSpPr>
          <p:nvPr>
            <p:ph sz="half" idx="4"/>
          </p:nvPr>
        </p:nvSpPr>
        <p:spPr/>
        <p:txBody>
          <a:bodyPr/>
          <a:lstStyle/>
          <a:p>
            <a:r>
              <a:t>1. 基于分布式事务的动态数据源切换是一种通过使用分布式事务来实现数据源切换的机制。</a:t>
            </a:r>
          </a:p>
          <a:p>
            <a:r>
              <a:t>2. 这种方式的特点是安全性高，但它需要开发人员有一定的分布式事务开发经验。</a:t>
            </a:r>
          </a:p>
          <a:p>
            <a:r>
              <a:t>3. 此外，基于分布式事务的动态数据源切换机制可以实现跨多个数据源的事务处理，但它可能会导致性能开销。</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https://d.book118.com/048135125042006037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动态数据源切换概述及 MyBatis 集成</vt:lpstr>
      <vt:lpstr> 动态数据源切换概述及 MyBatis 集成</vt:lpstr>
      <vt:lpstr> 数据源切换常见策略和应用场景解析</vt:lpstr>
      <vt:lpstr> 数据源切换常见策略和应用场景解析</vt:lpstr>
      <vt:lpstr> 数据源切换常见策略和应用场景解析</vt:lpstr>
      <vt:lpstr> 数据源切换常见策略和应用场景解析</vt:lpstr>
      <vt:lpstr> MyBatis 动态数据源源码解析</vt:lpstr>
      <vt:lpstr> MyBatis 动态数据源源码解析</vt:lpstr>
      <vt:lpstr> MyBatis 动态数据源源码解析</vt:lpstr>
      <vt:lpstr> MyBatis 动态数据源源码解析</vt:lpstr>
      <vt:lpstr> MyBatis 动态数据源源码解析</vt:lpstr>
      <vt:lpstr> 数据源切换的实现方式和优缺点比较</vt:lpstr>
      <vt:lpstr> 数据源切换的实现方式和优缺点比较</vt:lpstr>
      <vt:lpstr> 数据源切换的实现方式和优缺点比较</vt:lpstr>
      <vt:lpstr> 数据源切换的实现方式和优缺点比较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2024-09-17T01:16:07.139</cp:lastPrinted>
  <dcterms:created xsi:type="dcterms:W3CDTF">2024-09-16T17:16:07Z</dcterms:created>
  <dcterms:modified xsi:type="dcterms:W3CDTF">2024-09-16T17:16:09Z</dcterms:modified>
</cp:coreProperties>
</file>