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74.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39" name="Shape 39"/>
          <p:cNvSpPr>
            <a:spLocks noGrp="1" noRot="1" noChangeAspect="1"/>
          </p:cNvSpPr>
          <p:nvPr>
            <p:ph type="sldImg"/>
            <p:custDataLst>
              <p:tags r:id="rId2"/>
            </p:custDataLst>
          </p:nvPr>
        </p:nvSpPr>
        <p:spPr>
          <a:xfrm>
            <a:off x="1143000" y="685800"/>
            <a:ext cx="4572000" cy="3429000"/>
          </a:xfrm>
          <a:prstGeom prst="rect">
            <a:avLst/>
          </a:prstGeom>
        </p:spPr>
      </p:sp>
      <p:sp>
        <p:nvSpPr>
          <p:cNvPr id="40" name="Shape 40"/>
          <p:cNvSpPr>
            <a:spLocks noGrp="1"/>
          </p:cNvSpPr>
          <p:nvPr>
            <p:ph type="body" sz="quarter" idx="1"/>
            <p:custDataLst>
              <p:tags r:id="rId3"/>
            </p:custDataLst>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6146" name="幻灯片图像占位符 1"/>
          <p:cNvSpPr>
            <a:spLocks noGrp="1" noRot="1" noChangeAspect="1"/>
          </p:cNvSpPr>
          <p:nvPr>
            <p:ph type="sldImg"/>
            <p:custDataLst>
              <p:tags r:id="rId4"/>
            </p:custDataLst>
          </p:nvPr>
        </p:nvSpPr>
        <p:spPr bwMode="auto">
          <a:xfrm>
            <a:off x="481013" y="1279525"/>
            <a:ext cx="6140450" cy="3454400"/>
          </a:xfrm>
          <a:prstGeom prst="rect">
            <a:avLst/>
          </a:prstGeom>
          <a:noFill/>
          <a:ln>
            <a:solidFill>
              <a:srgbClr val="000000"/>
            </a:solidFill>
            <a:round/>
          </a:ln>
        </p:spPr>
      </p:sp>
      <p:sp>
        <p:nvSpPr>
          <p:cNvPr id="6147" name="备注占位符 2"/>
          <p:cNvSpPr>
            <a:spLocks noGrp="1"/>
          </p:cNvSpPr>
          <p:nvPr>
            <p:ph type="body" idx="1"/>
            <p:custDataLst>
              <p:tags r:id="rId5"/>
            </p:custDataLst>
          </p:nvPr>
        </p:nvSpPr>
        <p:spPr bwMode="auto">
          <a:xfrm>
            <a:off x="685800" y="4400550"/>
            <a:ext cx="5486400" cy="3600450"/>
          </a:xfrm>
          <a:prstGeom prst="rect">
            <a:avLst/>
          </a:prstGeom>
          <a:noFill/>
          <a:ln w="9525">
            <a:noFill/>
            <a:round/>
          </a:ln>
        </p:spPr>
        <p:txBody>
          <a:bodyPr vert="horz"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1pPr>
            <a:lvl2pPr marL="742950" indent="-28575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2pPr>
            <a:lvl3pPr marL="11430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3pPr>
            <a:lvl4pPr marL="16002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4pPr>
            <a:lvl5pPr marL="20574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5pPr>
          </a:lstStyle>
          <a:p>
            <a:pPr marL="0" lvl="0" indent="0" eaLnBrk="1" hangingPunct="1">
              <a:spcBef>
                <a:spcPct val="0"/>
              </a:spcBef>
            </a:pPr>
            <a:endParaRPr lang="zh-CN" altLang="en-US"/>
          </a:p>
        </p:txBody>
      </p:sp>
      <p:sp>
        <p:nvSpPr>
          <p:cNvPr id="6148" name="灯片编号占位符 3"/>
          <p:cNvSpPr>
            <a:spLocks noGrp="1"/>
          </p:cNvSpPr>
          <p:nvPr>
            <p:ph type="sldNum" idx="10"/>
            <p:custDataLst>
              <p:tags r:id="rId6"/>
            </p:custDataLst>
          </p:nvPr>
        </p:nvSpPr>
        <p:spPr>
          <a:xfrm>
            <a:off x="3884612" y="8685212"/>
            <a:ext cx="2971800" cy="458788"/>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E909CF19-AA02-40F7-BF99-4E6B087DA932}" type="slidenum">
              <a:rPr lang="zh-CN" altLang="en-US" sz="1200">
                <a:solidFill>
                  <a:srgbClr val="000000"/>
                </a:solidFill>
                <a:latin typeface="Calibri" panose="020f0502020204030204" pitchFamily="34" charset="0"/>
                <a:ea typeface="宋体" panose="02010600030101010101" pitchFamily="2" charset="-122"/>
              </a:rPr>
              <a:t>2</a:t>
            </a:fld>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8193" name="幻灯片图像占位符 1"/>
          <p:cNvSpPr>
            <a:spLocks noGrp="1" noRot="1" noChangeAspect="1" noTextEdit="1"/>
          </p:cNvSpPr>
          <p:nvPr>
            <p:ph type="sldImg"/>
            <p:custDataLst>
              <p:tags r:id="rId4"/>
            </p:custDataLst>
          </p:nvPr>
        </p:nvSpPr>
        <p:spPr>
          <a:xfrm>
            <a:off x="381000" y="685800"/>
            <a:ext cx="6096000" cy="3429000"/>
          </a:xfrm>
          <a:ln>
            <a:miter/>
          </a:ln>
        </p:spPr>
      </p:sp>
      <p:sp>
        <p:nvSpPr>
          <p:cNvPr id="8194" name="备注占位符 2"/>
          <p:cNvSpPr>
            <a:spLocks noGrp="1"/>
          </p:cNvSpPr>
          <p:nvPr>
            <p:ph type="body" idx="1"/>
            <p:custDataLst>
              <p:tags r:id="rId5"/>
            </p:custDataLst>
          </p:nvPr>
        </p:nvSpPr>
        <p:spPr/>
        <p:txBody>
          <a:bodyPr wrap="square" lIns="91440" tIns="45720" rIns="91440" bIns="45720" anchor="t"/>
          <a:lstStyle/>
          <a:p>
            <a:pPr lvl="0" eaLnBrk="1" hangingPunct="1"/>
            <a:endParaRPr lang="zh-CN" altLang="en-US"/>
          </a:p>
        </p:txBody>
      </p:sp>
      <p:sp>
        <p:nvSpPr>
          <p:cNvPr id="4" name="灯片编号占位符 3"/>
          <p:cNvSpPr txBox="1">
            <a:spLocks noGrp="1"/>
          </p:cNvSpPr>
          <p:nvPr>
            <p:ph type="sldNum" sz="quarter" idx="10"/>
            <p:custDataLst>
              <p:tags r:id="rId6"/>
            </p:custDataLst>
          </p:nvPr>
        </p:nvSpPr>
        <p:spPr>
          <a:noFill/>
        </p:spPr>
        <p:txBody>
          <a:bodyPr lIns="91440" tIns="45720" rIns="91440" bIns="45720" rtlCol="0" anchor="b"/>
          <a:lstStyle/>
          <a:p>
            <a:pPr marL="0" marR="0" lvl="0" indent="0" algn="r" defTabSz="914400" rtl="0" eaLnBrk="1" fontAlgn="auto" latinLnBrk="0" hangingPunct="1">
              <a:lnSpc>
                <a:spcPct val="100000"/>
              </a:lnSpc>
              <a:spcBef>
                <a:spcPct val="0"/>
              </a:spcBef>
              <a:spcAft>
                <a:spcPct val="0"/>
              </a:spcAft>
              <a:buClrTx/>
              <a:buSzTx/>
              <a:buFontTx/>
              <a:buNone/>
              <a:defRPr/>
            </a:pPr>
            <a:fld id="{16E157D3-4941-4D14-89E2-96179485FD4C}" type="slidenum">
              <a:rPr kumimoji="0" lang="zh-CN" altLang="en-US" sz="1200" b="0" i="0" u="none" strike="noStrike" kern="1200" cap="none" spc="0" normalizeH="0" baseline="0" noProof="0" smtClean="0">
                <a:ln>
                  <a:noFill/>
                </a:ln>
                <a:solidFill>
                  <a:schemeClr val="tx1"/>
                </a:solidFill>
                <a:effectLst/>
                <a:uLnTx/>
                <a:uFillTx/>
                <a:latin typeface="+mn-lt"/>
                <a:ea typeface="+mn-ea"/>
                <a:cs typeface="+mn-cs"/>
              </a:rPr>
              <a:t>3</a:t>
            </a:fld>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image" Target="../media/image1.jpeg" /><Relationship Id="rId3" Type="http://schemas.openxmlformats.org/officeDocument/2006/relationships/tags" Target="../tags/tag77.xml" /><Relationship Id="rId4"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78.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3.xml" /><Relationship Id="rId10" Type="http://schemas.openxmlformats.org/officeDocument/2006/relationships/tags" Target="../tags/tag92.xml" /><Relationship Id="rId11" Type="http://schemas.openxmlformats.org/officeDocument/2006/relationships/tags" Target="../tags/tag93.xml" /><Relationship Id="rId12" Type="http://schemas.openxmlformats.org/officeDocument/2006/relationships/slideMaster" Target="../slideMasters/slideMaster2.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tags" Target="../tags/tag91.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slideMaster" Target="../slideMasters/slideMaster2.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slideMaster" Target="../slideMasters/slideMaster2.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7.xml" /><Relationship Id="rId10" Type="http://schemas.openxmlformats.org/officeDocument/2006/relationships/tags" Target="../tags/tag126.xml" /><Relationship Id="rId11" Type="http://schemas.openxmlformats.org/officeDocument/2006/relationships/tags" Target="../tags/tag127.xml" /><Relationship Id="rId12" Type="http://schemas.openxmlformats.org/officeDocument/2006/relationships/slideMaster" Target="../slideMasters/slideMaster2.xml" /><Relationship Id="rId2" Type="http://schemas.openxmlformats.org/officeDocument/2006/relationships/tags" Target="../tags/tag118.xml" /><Relationship Id="rId3" Type="http://schemas.openxmlformats.org/officeDocument/2006/relationships/tags" Target="../tags/tag119.xml" /><Relationship Id="rId4" Type="http://schemas.openxmlformats.org/officeDocument/2006/relationships/tags" Target="../tags/tag120.xml" /><Relationship Id="rId5" Type="http://schemas.openxmlformats.org/officeDocument/2006/relationships/tags" Target="../tags/tag121.xml" /><Relationship Id="rId6" Type="http://schemas.openxmlformats.org/officeDocument/2006/relationships/tags" Target="../tags/tag122.xml" /><Relationship Id="rId7" Type="http://schemas.openxmlformats.org/officeDocument/2006/relationships/tags" Target="../tags/tag123.xml" /><Relationship Id="rId8" Type="http://schemas.openxmlformats.org/officeDocument/2006/relationships/tags" Target="../tags/tag124.xml" /><Relationship Id="rId9" Type="http://schemas.openxmlformats.org/officeDocument/2006/relationships/tags" Target="../tags/tag12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A1F96087-461D-4302-A305-007ECA1026D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DBFDDC15-B0AF-43BE-873B-9DC2B2A60CC7}"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3FEF3875-8F31-49BB-8136-62670BC39C0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EF18BE3D-FB79-4C84-A40A-094BF0685FF8}"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063721A1-A675-4664-8D4E-BF49E0587B37}"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EAAB2260-FE74-4BDF-ADAD-1B83D5918EC4}"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B2FC499D-0EB1-4932-B80C-45A9483FE9DB}"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136068BB-A0DC-40E1-9FD8-E071B86970C3}"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70E3FE69-B632-46AD-9377-AE14DB04C9CF}"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D82AD481-864B-439E-B451-A35AFA1BF90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1A469BE1-04AF-4656-8EFB-4A8DB8E089F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1_标题幻灯片">
    <p:spTree>
      <p:nvGrpSpPr>
        <p:cNvPr id="1" name=""/>
        <p:cNvGrpSpPr/>
        <p:nvPr>
          <p:custDataLst>
            <p:tags r:id="rId1"/>
          </p:custDataLst>
        </p:nvPr>
      </p:nvGrpSpPr>
      <p:grpSpPr>
        <a:xfrm>
          <a:off x="0" y="0"/>
          <a:ext cx="0" cy="0"/>
        </a:xfrm>
      </p:grpSpPr>
      <p:pic>
        <p:nvPicPr>
          <p:cNvPr id="7" name="图片 6" descr="法律与生活-封面修改李"/>
          <p:cNvPicPr>
            <a:picLocks noChangeAspect="1"/>
          </p:cNvPicPr>
          <p:nvPr userDrawn="1">
            <p:custDataLst>
              <p:tags r:id="rId3"/>
            </p:custDataLst>
          </p:nvPr>
        </p:nvPicPr>
        <p:blipFill>
          <a:blip r:embed="rId2"/>
          <a:stretch>
            <a:fillRect/>
          </a:stretch>
        </p:blipFill>
        <p:spPr>
          <a:xfrm>
            <a:off x="0" y="0"/>
            <a:ext cx="12190730" cy="6858635"/>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bg>
      <p:bgPr>
        <a:noFill/>
        <a:effectLst/>
      </p:bgPr>
    </p:bg>
    <p:spTree>
      <p:nvGrpSpPr>
        <p:cNvPr id="1" name=""/>
        <p:cNvGrpSpPr/>
        <p:nvPr>
          <p:custDataLst>
            <p:tags r:id="rId1"/>
          </p:custDataLst>
        </p:nvPr>
      </p:nvGrpSpPr>
      <p:grpSpPr>
        <a:xfrm>
          <a:off x="0" y="0"/>
          <a:ext cx="0" cy="0"/>
        </a:xfrm>
      </p:grpSpPr>
      <p:sp>
        <p:nvSpPr>
          <p:cNvPr id="12" name="等腰三角形 11"/>
          <p:cNvSpPr/>
          <p:nvPr userDrawn="1">
            <p:custDataLst>
              <p:tags r:id="rId2"/>
            </p:custDataLst>
          </p:nvPr>
        </p:nvSpPr>
        <p:spPr>
          <a:xfrm rot="5400000">
            <a:off x="-19685" y="46990"/>
            <a:ext cx="897890" cy="857885"/>
          </a:xfrm>
          <a:prstGeom prst="triangle">
            <a:avLst>
              <a:gd name="adj" fmla="val 23814"/>
            </a:avLst>
          </a:pr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9" name="任意多边形 8"/>
          <p:cNvSpPr/>
          <p:nvPr userDrawn="1">
            <p:custDataLst>
              <p:tags r:id="rId3"/>
            </p:custDataLst>
          </p:nvPr>
        </p:nvSpPr>
        <p:spPr>
          <a:xfrm>
            <a:off x="9010015" y="6710045"/>
            <a:ext cx="3181985" cy="170815"/>
          </a:xfrm>
          <a:custGeom>
            <a:gdLst>
              <a:gd name="connsiteX0" fmla="*/ 55245 w 2289640"/>
              <a:gd name="connsiteY0" fmla="*/ 0 h 220980"/>
              <a:gd name="connsiteX1" fmla="*/ 2289640 w 2289640"/>
              <a:gd name="connsiteY1" fmla="*/ 0 h 220980"/>
              <a:gd name="connsiteX2" fmla="*/ 2289640 w 2289640"/>
              <a:gd name="connsiteY2" fmla="*/ 220980 h 220980"/>
              <a:gd name="connsiteX3" fmla="*/ 0 w 2289640"/>
              <a:gd name="connsiteY3" fmla="*/ 220980 h 220980"/>
              <a:gd name="connsiteX4" fmla="*/ 55245 w 2289640"/>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2289640" h="220977">
                <a:moveTo>
                  <a:pt x="55245" y="0"/>
                </a:moveTo>
                <a:lnTo>
                  <a:pt x="2289640" y="0"/>
                </a:lnTo>
                <a:lnTo>
                  <a:pt x="2289640" y="220980"/>
                </a:lnTo>
                <a:lnTo>
                  <a:pt x="0" y="220980"/>
                </a:lnTo>
                <a:lnTo>
                  <a:pt x="55245" y="0"/>
                </a:lnTo>
                <a:close/>
              </a:path>
            </a:pathLst>
          </a:custGeom>
          <a:solidFill>
            <a:srgbClr val="E8F3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10" name="任意多边形 9"/>
          <p:cNvSpPr/>
          <p:nvPr userDrawn="1">
            <p:custDataLst>
              <p:tags r:id="rId4"/>
            </p:custDataLst>
          </p:nvPr>
        </p:nvSpPr>
        <p:spPr>
          <a:xfrm>
            <a:off x="-1" y="6710040"/>
            <a:ext cx="9139148" cy="170537"/>
          </a:xfrm>
          <a:custGeom>
            <a:gdLst>
              <a:gd name="connsiteX0" fmla="*/ 0 w 6854361"/>
              <a:gd name="connsiteY0" fmla="*/ 0 h 220980"/>
              <a:gd name="connsiteX1" fmla="*/ 6854361 w 6854361"/>
              <a:gd name="connsiteY1" fmla="*/ 0 h 220980"/>
              <a:gd name="connsiteX2" fmla="*/ 6799116 w 6854361"/>
              <a:gd name="connsiteY2" fmla="*/ 220980 h 220980"/>
              <a:gd name="connsiteX3" fmla="*/ 0 w 6854361"/>
              <a:gd name="connsiteY3" fmla="*/ 220980 h 220980"/>
              <a:gd name="connsiteX4" fmla="*/ 0 w 6854361"/>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6854361" h="220977">
                <a:moveTo>
                  <a:pt x="0" y="0"/>
                </a:moveTo>
                <a:lnTo>
                  <a:pt x="6854361" y="0"/>
                </a:lnTo>
                <a:lnTo>
                  <a:pt x="6799116" y="220980"/>
                </a:lnTo>
                <a:lnTo>
                  <a:pt x="0" y="220980"/>
                </a:lnTo>
                <a:lnTo>
                  <a:pt x="0" y="0"/>
                </a:lnTo>
                <a:close/>
              </a:path>
            </a:pathLst>
          </a:cu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3" name="等腰三角形 2"/>
          <p:cNvSpPr/>
          <p:nvPr userDrawn="1">
            <p:custDataLst>
              <p:tags r:id="rId5"/>
            </p:custDataLst>
          </p:nvPr>
        </p:nvSpPr>
        <p:spPr>
          <a:xfrm rot="16200000" flipH="1">
            <a:off x="597535" y="246380"/>
            <a:ext cx="262255" cy="250825"/>
          </a:xfrm>
          <a:prstGeom prst="triangle">
            <a:avLst>
              <a:gd name="adj" fmla="val 77003"/>
            </a:avLst>
          </a:prstGeom>
          <a:solidFill>
            <a:srgbClr val="DDE1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Tree>
  </p:cSld>
  <p:clrMapOvr>
    <a:masterClrMapping/>
  </p:clrMapOvr>
  <mc:AlternateContent>
    <mc:Choice xmlns:p14="http://schemas.microsoft.com/office/powerpoint/2010/main" Requires="p14">
      <p:transition spd="med" p14:dur="699"/>
    </mc:Choice>
    <mc:Fallback>
      <p:transition spd="med"/>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矩形 1"/>
          <p:cNvSpPr/>
          <p:nvPr userDrawn="1">
            <p:custDataLst>
              <p:tags r:id="rId2"/>
            </p:custDataLst>
          </p:nvPr>
        </p:nvSpPr>
        <p:spPr>
          <a:xfrm>
            <a:off x="1337945" y="-1270"/>
            <a:ext cx="7983220" cy="62103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p>
        </p:txBody>
      </p:sp>
      <p:sp>
        <p:nvSpPr>
          <p:cNvPr id="6" name="Freeform 5"/>
          <p:cNvSpPr>
            <a:spLocks noEditPoints="1"/>
          </p:cNvSpPr>
          <p:nvPr userDrawn="1">
            <p:custDataLst>
              <p:tags r:id="rId3"/>
            </p:custDataLst>
          </p:nvPr>
        </p:nvSpPr>
        <p:spPr bwMode="auto">
          <a:xfrm>
            <a:off x="1336808" y="-469"/>
            <a:ext cx="1875179" cy="714036"/>
          </a:xfrm>
          <a:custGeom>
            <a:gdLst>
              <a:gd name="T0" fmla="*/ 562 w 562"/>
              <a:gd name="T1" fmla="*/ 32 h 214"/>
              <a:gd name="T2" fmla="*/ 562 w 562"/>
              <a:gd name="T3" fmla="*/ 118 h 214"/>
              <a:gd name="T4" fmla="*/ 562 w 562"/>
              <a:gd name="T5" fmla="*/ 180 h 214"/>
              <a:gd name="T6" fmla="*/ 560 w 562"/>
              <a:gd name="T7" fmla="*/ 184 h 214"/>
              <a:gd name="T8" fmla="*/ 444 w 562"/>
              <a:gd name="T9" fmla="*/ 184 h 214"/>
              <a:gd name="T10" fmla="*/ 316 w 562"/>
              <a:gd name="T11" fmla="*/ 184 h 214"/>
              <a:gd name="T12" fmla="*/ 282 w 562"/>
              <a:gd name="T13" fmla="*/ 212 h 214"/>
              <a:gd name="T14" fmla="*/ 280 w 562"/>
              <a:gd name="T15" fmla="*/ 212 h 214"/>
              <a:gd name="T16" fmla="*/ 246 w 562"/>
              <a:gd name="T17" fmla="*/ 184 h 214"/>
              <a:gd name="T18" fmla="*/ 142 w 562"/>
              <a:gd name="T19" fmla="*/ 184 h 214"/>
              <a:gd name="T20" fmla="*/ 56 w 562"/>
              <a:gd name="T21" fmla="*/ 184 h 214"/>
              <a:gd name="T22" fmla="*/ 2 w 562"/>
              <a:gd name="T23" fmla="*/ 184 h 214"/>
              <a:gd name="T24" fmla="*/ 0 w 562"/>
              <a:gd name="T25" fmla="*/ 180 h 214"/>
              <a:gd name="T26" fmla="*/ 0 w 562"/>
              <a:gd name="T27" fmla="*/ 82 h 214"/>
              <a:gd name="T28" fmla="*/ 0 w 562"/>
              <a:gd name="T29" fmla="*/ 0 h 214"/>
              <a:gd name="T30" fmla="*/ 4 w 562"/>
              <a:gd name="T31" fmla="*/ 54 h 214"/>
              <a:gd name="T32" fmla="*/ 4 w 562"/>
              <a:gd name="T33" fmla="*/ 178 h 214"/>
              <a:gd name="T34" fmla="*/ 78 w 562"/>
              <a:gd name="T35" fmla="*/ 178 h 214"/>
              <a:gd name="T36" fmla="*/ 194 w 562"/>
              <a:gd name="T37" fmla="*/ 178 h 214"/>
              <a:gd name="T38" fmla="*/ 248 w 562"/>
              <a:gd name="T39" fmla="*/ 178 h 214"/>
              <a:gd name="T40" fmla="*/ 264 w 562"/>
              <a:gd name="T41" fmla="*/ 194 h 214"/>
              <a:gd name="T42" fmla="*/ 298 w 562"/>
              <a:gd name="T43" fmla="*/ 192 h 214"/>
              <a:gd name="T44" fmla="*/ 314 w 562"/>
              <a:gd name="T45" fmla="*/ 178 h 214"/>
              <a:gd name="T46" fmla="*/ 352 w 562"/>
              <a:gd name="T47" fmla="*/ 178 h 214"/>
              <a:gd name="T48" fmla="*/ 470 w 562"/>
              <a:gd name="T49" fmla="*/ 178 h 214"/>
              <a:gd name="T50" fmla="*/ 556 w 562"/>
              <a:gd name="T51" fmla="*/ 178 h 214"/>
              <a:gd name="T52" fmla="*/ 558 w 562"/>
              <a:gd name="T53" fmla="*/ 76 h 214"/>
              <a:gd name="T54" fmla="*/ 558 w 562"/>
              <a:gd name="T55" fmla="*/ 0 h 214"/>
              <a:gd name="T56" fmla="*/ 562 w 562"/>
              <a:gd name="T57" fmla="*/ 0 h 214"/>
              <a:gd name="T58" fmla="*/ 14 w 562"/>
              <a:gd name="T59" fmla="*/ 44 h 214"/>
              <a:gd name="T60" fmla="*/ 14 w 562"/>
              <a:gd name="T61" fmla="*/ 132 h 214"/>
              <a:gd name="T62" fmla="*/ 80 w 562"/>
              <a:gd name="T63" fmla="*/ 170 h 214"/>
              <a:gd name="T64" fmla="*/ 192 w 562"/>
              <a:gd name="T65" fmla="*/ 170 h 214"/>
              <a:gd name="T66" fmla="*/ 258 w 562"/>
              <a:gd name="T67" fmla="*/ 176 h 214"/>
              <a:gd name="T68" fmla="*/ 304 w 562"/>
              <a:gd name="T69" fmla="*/ 176 h 214"/>
              <a:gd name="T70" fmla="*/ 348 w 562"/>
              <a:gd name="T71" fmla="*/ 170 h 214"/>
              <a:gd name="T72" fmla="*/ 482 w 562"/>
              <a:gd name="T73" fmla="*/ 170 h 214"/>
              <a:gd name="T74" fmla="*/ 548 w 562"/>
              <a:gd name="T75" fmla="*/ 144 h 214"/>
              <a:gd name="T76" fmla="*/ 548 w 562"/>
              <a:gd name="T77" fmla="*/ 46 h 214"/>
              <a:gd name="T78" fmla="*/ 14 w 562"/>
              <a:gd name="T79" fmla="*/ 0 h 2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62" h="214">
                <a:moveTo>
                  <a:pt x="562" y="0"/>
                </a:moveTo>
                <a:lnTo>
                  <a:pt x="562" y="32"/>
                </a:lnTo>
                <a:lnTo>
                  <a:pt x="562" y="82"/>
                </a:lnTo>
                <a:lnTo>
                  <a:pt x="562" y="118"/>
                </a:lnTo>
                <a:lnTo>
                  <a:pt x="562" y="162"/>
                </a:lnTo>
                <a:lnTo>
                  <a:pt x="562" y="180"/>
                </a:lnTo>
                <a:lnTo>
                  <a:pt x="562" y="184"/>
                </a:lnTo>
                <a:lnTo>
                  <a:pt x="560" y="184"/>
                </a:lnTo>
                <a:lnTo>
                  <a:pt x="514" y="184"/>
                </a:lnTo>
                <a:lnTo>
                  <a:pt x="444" y="184"/>
                </a:lnTo>
                <a:lnTo>
                  <a:pt x="374" y="184"/>
                </a:lnTo>
                <a:lnTo>
                  <a:pt x="316" y="184"/>
                </a:lnTo>
                <a:lnTo>
                  <a:pt x="300" y="198"/>
                </a:lnTo>
                <a:lnTo>
                  <a:pt x="282" y="212"/>
                </a:lnTo>
                <a:lnTo>
                  <a:pt x="280" y="214"/>
                </a:lnTo>
                <a:lnTo>
                  <a:pt x="280" y="212"/>
                </a:lnTo>
                <a:lnTo>
                  <a:pt x="264" y="200"/>
                </a:lnTo>
                <a:lnTo>
                  <a:pt x="246" y="184"/>
                </a:lnTo>
                <a:lnTo>
                  <a:pt x="202" y="184"/>
                </a:lnTo>
                <a:lnTo>
                  <a:pt x="142" y="184"/>
                </a:lnTo>
                <a:lnTo>
                  <a:pt x="96" y="184"/>
                </a:lnTo>
                <a:lnTo>
                  <a:pt x="56" y="184"/>
                </a:lnTo>
                <a:lnTo>
                  <a:pt x="26" y="184"/>
                </a:lnTo>
                <a:lnTo>
                  <a:pt x="2" y="184"/>
                </a:lnTo>
                <a:lnTo>
                  <a:pt x="0" y="184"/>
                </a:lnTo>
                <a:lnTo>
                  <a:pt x="0" y="180"/>
                </a:lnTo>
                <a:lnTo>
                  <a:pt x="0" y="140"/>
                </a:lnTo>
                <a:lnTo>
                  <a:pt x="0" y="82"/>
                </a:lnTo>
                <a:lnTo>
                  <a:pt x="0" y="28"/>
                </a:lnTo>
                <a:lnTo>
                  <a:pt x="0" y="0"/>
                </a:lnTo>
                <a:lnTo>
                  <a:pt x="4" y="0"/>
                </a:lnTo>
                <a:lnTo>
                  <a:pt x="4" y="54"/>
                </a:lnTo>
                <a:lnTo>
                  <a:pt x="4" y="112"/>
                </a:lnTo>
                <a:lnTo>
                  <a:pt x="4" y="178"/>
                </a:lnTo>
                <a:lnTo>
                  <a:pt x="38" y="178"/>
                </a:lnTo>
                <a:lnTo>
                  <a:pt x="78" y="178"/>
                </a:lnTo>
                <a:lnTo>
                  <a:pt x="136" y="178"/>
                </a:lnTo>
                <a:lnTo>
                  <a:pt x="194" y="178"/>
                </a:lnTo>
                <a:lnTo>
                  <a:pt x="246" y="178"/>
                </a:lnTo>
                <a:lnTo>
                  <a:pt x="248" y="178"/>
                </a:lnTo>
                <a:lnTo>
                  <a:pt x="248" y="180"/>
                </a:lnTo>
                <a:lnTo>
                  <a:pt x="264" y="194"/>
                </a:lnTo>
                <a:lnTo>
                  <a:pt x="280" y="208"/>
                </a:lnTo>
                <a:lnTo>
                  <a:pt x="298" y="192"/>
                </a:lnTo>
                <a:lnTo>
                  <a:pt x="314" y="180"/>
                </a:lnTo>
                <a:lnTo>
                  <a:pt x="314" y="178"/>
                </a:lnTo>
                <a:lnTo>
                  <a:pt x="316" y="178"/>
                </a:lnTo>
                <a:lnTo>
                  <a:pt x="352" y="178"/>
                </a:lnTo>
                <a:lnTo>
                  <a:pt x="420" y="178"/>
                </a:lnTo>
                <a:lnTo>
                  <a:pt x="470" y="178"/>
                </a:lnTo>
                <a:lnTo>
                  <a:pt x="510" y="178"/>
                </a:lnTo>
                <a:lnTo>
                  <a:pt x="556" y="178"/>
                </a:lnTo>
                <a:lnTo>
                  <a:pt x="556" y="134"/>
                </a:lnTo>
                <a:lnTo>
                  <a:pt x="558" y="76"/>
                </a:lnTo>
                <a:lnTo>
                  <a:pt x="558" y="44"/>
                </a:lnTo>
                <a:lnTo>
                  <a:pt x="558" y="0"/>
                </a:lnTo>
                <a:lnTo>
                  <a:pt x="562" y="0"/>
                </a:lnTo>
                <a:lnTo>
                  <a:pt x="562" y="0"/>
                </a:lnTo>
                <a:close/>
                <a:moveTo>
                  <a:pt x="14" y="0"/>
                </a:moveTo>
                <a:lnTo>
                  <a:pt x="14" y="44"/>
                </a:lnTo>
                <a:lnTo>
                  <a:pt x="14" y="92"/>
                </a:lnTo>
                <a:lnTo>
                  <a:pt x="14" y="132"/>
                </a:lnTo>
                <a:lnTo>
                  <a:pt x="14" y="170"/>
                </a:lnTo>
                <a:lnTo>
                  <a:pt x="80" y="170"/>
                </a:lnTo>
                <a:lnTo>
                  <a:pt x="134" y="170"/>
                </a:lnTo>
                <a:lnTo>
                  <a:pt x="192" y="170"/>
                </a:lnTo>
                <a:lnTo>
                  <a:pt x="250" y="170"/>
                </a:lnTo>
                <a:lnTo>
                  <a:pt x="258" y="176"/>
                </a:lnTo>
                <a:lnTo>
                  <a:pt x="280" y="196"/>
                </a:lnTo>
                <a:lnTo>
                  <a:pt x="304" y="176"/>
                </a:lnTo>
                <a:lnTo>
                  <a:pt x="310" y="170"/>
                </a:lnTo>
                <a:lnTo>
                  <a:pt x="348" y="170"/>
                </a:lnTo>
                <a:lnTo>
                  <a:pt x="406" y="170"/>
                </a:lnTo>
                <a:lnTo>
                  <a:pt x="482" y="170"/>
                </a:lnTo>
                <a:lnTo>
                  <a:pt x="548" y="170"/>
                </a:lnTo>
                <a:lnTo>
                  <a:pt x="548" y="144"/>
                </a:lnTo>
                <a:lnTo>
                  <a:pt x="548" y="104"/>
                </a:lnTo>
                <a:lnTo>
                  <a:pt x="548" y="46"/>
                </a:lnTo>
                <a:lnTo>
                  <a:pt x="548" y="0"/>
                </a:lnTo>
                <a:lnTo>
                  <a:pt x="14" y="0"/>
                </a:lnTo>
                <a:close/>
              </a:path>
            </a:pathLst>
          </a:custGeom>
          <a:solidFill>
            <a:srgbClr val="BEC4FF"/>
          </a:solidFill>
          <a:ln>
            <a:noFill/>
          </a:ln>
        </p:spPr>
        <p:txBody>
          <a:bodyPr vert="horz" wrap="square" lIns="121920" tIns="60960" rIns="121920" bIns="60960" numCol="1" anchor="t" anchorCtr="0" compatLnSpc="1"/>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endParaRPr lang="zh-CN" altLang="en-US" sz="1600" kern="0">
              <a:solidFill>
                <a:sysClr val="windowText" lastClr="000000"/>
              </a:solidFill>
            </a:endParaRPr>
          </a:p>
        </p:txBody>
      </p:sp>
      <p:sp>
        <p:nvSpPr>
          <p:cNvPr id="7" name="眉头"/>
          <p:cNvSpPr txBox="1"/>
          <p:nvPr userDrawn="1">
            <p:custDataLst>
              <p:tags r:id="rId4"/>
            </p:custDataLst>
          </p:nvPr>
        </p:nvSpPr>
        <p:spPr>
          <a:xfrm>
            <a:off x="1672341" y="109907"/>
            <a:ext cx="120396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b="1" kern="0">
                <a:solidFill>
                  <a:schemeClr val="bg1"/>
                </a:solidFill>
                <a:latin typeface="方正正黑简体" pitchFamily="2" charset="-122"/>
                <a:ea typeface="方正正黑简体" pitchFamily="2" charset="-122"/>
              </a:rPr>
              <a:t>学习目标</a:t>
            </a:r>
          </a:p>
        </p:txBody>
      </p:sp>
      <p:sp>
        <p:nvSpPr>
          <p:cNvPr id="8" name="眉头"/>
          <p:cNvSpPr txBox="1"/>
          <p:nvPr userDrawn="1">
            <p:custDataLst>
              <p:tags r:id="rId5"/>
            </p:custDataLst>
          </p:nvPr>
        </p:nvSpPr>
        <p:spPr>
          <a:xfrm>
            <a:off x="3754506" y="119432"/>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新知讲授</a:t>
            </a:r>
          </a:p>
        </p:txBody>
      </p:sp>
      <p:sp>
        <p:nvSpPr>
          <p:cNvPr id="11" name="眉头"/>
          <p:cNvSpPr txBox="1"/>
          <p:nvPr userDrawn="1">
            <p:custDataLst>
              <p:tags r:id="rId6"/>
            </p:custDataLst>
          </p:nvPr>
        </p:nvSpPr>
        <p:spPr>
          <a:xfrm>
            <a:off x="5503931" y="118797"/>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课堂总结</a:t>
            </a:r>
          </a:p>
        </p:txBody>
      </p:sp>
      <p:sp>
        <p:nvSpPr>
          <p:cNvPr id="12" name="等腰三角形 11"/>
          <p:cNvSpPr/>
          <p:nvPr userDrawn="1">
            <p:custDataLst>
              <p:tags r:id="rId7"/>
            </p:custDataLst>
          </p:nvPr>
        </p:nvSpPr>
        <p:spPr>
          <a:xfrm rot="5400000">
            <a:off x="-24130" y="19685"/>
            <a:ext cx="897890" cy="857885"/>
          </a:xfrm>
          <a:prstGeom prst="triangle">
            <a:avLst>
              <a:gd name="adj" fmla="val 23814"/>
            </a:avLst>
          </a:pr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srgbClr val="2A9DE3"/>
              </a:solidFill>
            </a:endParaRPr>
          </a:p>
        </p:txBody>
      </p:sp>
      <p:sp>
        <p:nvSpPr>
          <p:cNvPr id="13" name="等腰三角形 12"/>
          <p:cNvSpPr/>
          <p:nvPr userDrawn="1">
            <p:custDataLst>
              <p:tags r:id="rId8"/>
            </p:custDataLst>
          </p:nvPr>
        </p:nvSpPr>
        <p:spPr>
          <a:xfrm rot="16200000" flipH="1">
            <a:off x="587375" y="231140"/>
            <a:ext cx="262255" cy="250825"/>
          </a:xfrm>
          <a:prstGeom prst="triangle">
            <a:avLst>
              <a:gd name="adj" fmla="val 77003"/>
            </a:avLst>
          </a:prstGeom>
          <a:solidFill>
            <a:srgbClr val="DDE1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9" name="任意多边形 8"/>
          <p:cNvSpPr/>
          <p:nvPr userDrawn="1">
            <p:custDataLst>
              <p:tags r:id="rId9"/>
            </p:custDataLst>
          </p:nvPr>
        </p:nvSpPr>
        <p:spPr>
          <a:xfrm>
            <a:off x="9060180" y="6710045"/>
            <a:ext cx="3131820" cy="147955"/>
          </a:xfrm>
          <a:custGeom>
            <a:gdLst>
              <a:gd name="connsiteX0" fmla="*/ 55245 w 2289640"/>
              <a:gd name="connsiteY0" fmla="*/ 0 h 220980"/>
              <a:gd name="connsiteX1" fmla="*/ 2289640 w 2289640"/>
              <a:gd name="connsiteY1" fmla="*/ 0 h 220980"/>
              <a:gd name="connsiteX2" fmla="*/ 2289640 w 2289640"/>
              <a:gd name="connsiteY2" fmla="*/ 220980 h 220980"/>
              <a:gd name="connsiteX3" fmla="*/ 0 w 2289640"/>
              <a:gd name="connsiteY3" fmla="*/ 220980 h 220980"/>
              <a:gd name="connsiteX4" fmla="*/ 55245 w 2289640"/>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2289640" h="220977">
                <a:moveTo>
                  <a:pt x="55245" y="0"/>
                </a:moveTo>
                <a:lnTo>
                  <a:pt x="2289640" y="0"/>
                </a:lnTo>
                <a:lnTo>
                  <a:pt x="2289640" y="220980"/>
                </a:lnTo>
                <a:lnTo>
                  <a:pt x="0" y="220980"/>
                </a:lnTo>
                <a:lnTo>
                  <a:pt x="55245" y="0"/>
                </a:lnTo>
                <a:close/>
              </a:path>
            </a:pathLst>
          </a:custGeom>
          <a:solidFill>
            <a:srgbClr val="E8F3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10" name="任意多边形 9"/>
          <p:cNvSpPr/>
          <p:nvPr userDrawn="1">
            <p:custDataLst>
              <p:tags r:id="rId10"/>
            </p:custDataLst>
          </p:nvPr>
        </p:nvSpPr>
        <p:spPr>
          <a:xfrm>
            <a:off x="-1" y="6710040"/>
            <a:ext cx="9139148" cy="170537"/>
          </a:xfrm>
          <a:custGeom>
            <a:gdLst>
              <a:gd name="connsiteX0" fmla="*/ 0 w 6854361"/>
              <a:gd name="connsiteY0" fmla="*/ 0 h 220980"/>
              <a:gd name="connsiteX1" fmla="*/ 6854361 w 6854361"/>
              <a:gd name="connsiteY1" fmla="*/ 0 h 220980"/>
              <a:gd name="connsiteX2" fmla="*/ 6799116 w 6854361"/>
              <a:gd name="connsiteY2" fmla="*/ 220980 h 220980"/>
              <a:gd name="connsiteX3" fmla="*/ 0 w 6854361"/>
              <a:gd name="connsiteY3" fmla="*/ 220980 h 220980"/>
              <a:gd name="connsiteX4" fmla="*/ 0 w 6854361"/>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6854361" h="220977">
                <a:moveTo>
                  <a:pt x="0" y="0"/>
                </a:moveTo>
                <a:lnTo>
                  <a:pt x="6854361" y="0"/>
                </a:lnTo>
                <a:lnTo>
                  <a:pt x="6799116" y="220980"/>
                </a:lnTo>
                <a:lnTo>
                  <a:pt x="0" y="220980"/>
                </a:lnTo>
                <a:lnTo>
                  <a:pt x="0" y="0"/>
                </a:lnTo>
                <a:close/>
              </a:path>
            </a:pathLst>
          </a:cu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3" name="眉头"/>
          <p:cNvSpPr txBox="1"/>
          <p:nvPr userDrawn="1">
            <p:custDataLst>
              <p:tags r:id="rId11"/>
            </p:custDataLst>
          </p:nvPr>
        </p:nvSpPr>
        <p:spPr>
          <a:xfrm>
            <a:off x="7353051" y="104192"/>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当堂检测</a:t>
            </a:r>
          </a:p>
        </p:txBody>
      </p:sp>
    </p:spTree>
  </p:cSld>
  <p:clrMapOvr>
    <a:masterClrMapping/>
  </p:clrMapOvr>
  <mc:AlternateContent>
    <mc:Choice xmlns:p14="http://schemas.microsoft.com/office/powerpoint/2010/main" Requires="p14">
      <p:transition spd="med" p14:dur="699"/>
    </mc:Choice>
    <mc:Fallback>
      <p:transition spd="med"/>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bg>
      <p:bgPr>
        <a:noFill/>
        <a:effectLst/>
      </p:bgPr>
    </p:bg>
    <p:spTree>
      <p:nvGrpSpPr>
        <p:cNvPr id="1" name=""/>
        <p:cNvGrpSpPr/>
        <p:nvPr>
          <p:custDataLst>
            <p:tags r:id="rId1"/>
          </p:custDataLst>
        </p:nvPr>
      </p:nvGrpSpPr>
      <p:grpSpPr>
        <a:xfrm>
          <a:off x="0" y="0"/>
          <a:ext cx="0" cy="0"/>
        </a:xfrm>
      </p:grpSpPr>
      <p:sp>
        <p:nvSpPr>
          <p:cNvPr id="16" name="矩形 15"/>
          <p:cNvSpPr/>
          <p:nvPr userDrawn="1">
            <p:custDataLst>
              <p:tags r:id="rId2"/>
            </p:custDataLst>
          </p:nvPr>
        </p:nvSpPr>
        <p:spPr>
          <a:xfrm>
            <a:off x="1337945" y="-1270"/>
            <a:ext cx="7983220" cy="62103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p>
        </p:txBody>
      </p:sp>
      <p:sp>
        <p:nvSpPr>
          <p:cNvPr id="17" name="Freeform 5"/>
          <p:cNvSpPr>
            <a:spLocks noEditPoints="1"/>
          </p:cNvSpPr>
          <p:nvPr userDrawn="1">
            <p:custDataLst>
              <p:tags r:id="rId3"/>
            </p:custDataLst>
          </p:nvPr>
        </p:nvSpPr>
        <p:spPr bwMode="auto">
          <a:xfrm>
            <a:off x="3416433" y="166"/>
            <a:ext cx="1875179" cy="714036"/>
          </a:xfrm>
          <a:custGeom>
            <a:gdLst>
              <a:gd name="T0" fmla="*/ 562 w 562"/>
              <a:gd name="T1" fmla="*/ 32 h 214"/>
              <a:gd name="T2" fmla="*/ 562 w 562"/>
              <a:gd name="T3" fmla="*/ 118 h 214"/>
              <a:gd name="T4" fmla="*/ 562 w 562"/>
              <a:gd name="T5" fmla="*/ 180 h 214"/>
              <a:gd name="T6" fmla="*/ 560 w 562"/>
              <a:gd name="T7" fmla="*/ 184 h 214"/>
              <a:gd name="T8" fmla="*/ 444 w 562"/>
              <a:gd name="T9" fmla="*/ 184 h 214"/>
              <a:gd name="T10" fmla="*/ 316 w 562"/>
              <a:gd name="T11" fmla="*/ 184 h 214"/>
              <a:gd name="T12" fmla="*/ 282 w 562"/>
              <a:gd name="T13" fmla="*/ 212 h 214"/>
              <a:gd name="T14" fmla="*/ 280 w 562"/>
              <a:gd name="T15" fmla="*/ 212 h 214"/>
              <a:gd name="T16" fmla="*/ 246 w 562"/>
              <a:gd name="T17" fmla="*/ 184 h 214"/>
              <a:gd name="T18" fmla="*/ 142 w 562"/>
              <a:gd name="T19" fmla="*/ 184 h 214"/>
              <a:gd name="T20" fmla="*/ 56 w 562"/>
              <a:gd name="T21" fmla="*/ 184 h 214"/>
              <a:gd name="T22" fmla="*/ 2 w 562"/>
              <a:gd name="T23" fmla="*/ 184 h 214"/>
              <a:gd name="T24" fmla="*/ 0 w 562"/>
              <a:gd name="T25" fmla="*/ 180 h 214"/>
              <a:gd name="T26" fmla="*/ 0 w 562"/>
              <a:gd name="T27" fmla="*/ 82 h 214"/>
              <a:gd name="T28" fmla="*/ 0 w 562"/>
              <a:gd name="T29" fmla="*/ 0 h 214"/>
              <a:gd name="T30" fmla="*/ 4 w 562"/>
              <a:gd name="T31" fmla="*/ 54 h 214"/>
              <a:gd name="T32" fmla="*/ 4 w 562"/>
              <a:gd name="T33" fmla="*/ 178 h 214"/>
              <a:gd name="T34" fmla="*/ 78 w 562"/>
              <a:gd name="T35" fmla="*/ 178 h 214"/>
              <a:gd name="T36" fmla="*/ 194 w 562"/>
              <a:gd name="T37" fmla="*/ 178 h 214"/>
              <a:gd name="T38" fmla="*/ 248 w 562"/>
              <a:gd name="T39" fmla="*/ 178 h 214"/>
              <a:gd name="T40" fmla="*/ 264 w 562"/>
              <a:gd name="T41" fmla="*/ 194 h 214"/>
              <a:gd name="T42" fmla="*/ 298 w 562"/>
              <a:gd name="T43" fmla="*/ 192 h 214"/>
              <a:gd name="T44" fmla="*/ 314 w 562"/>
              <a:gd name="T45" fmla="*/ 178 h 214"/>
              <a:gd name="T46" fmla="*/ 352 w 562"/>
              <a:gd name="T47" fmla="*/ 178 h 214"/>
              <a:gd name="T48" fmla="*/ 470 w 562"/>
              <a:gd name="T49" fmla="*/ 178 h 214"/>
              <a:gd name="T50" fmla="*/ 556 w 562"/>
              <a:gd name="T51" fmla="*/ 178 h 214"/>
              <a:gd name="T52" fmla="*/ 558 w 562"/>
              <a:gd name="T53" fmla="*/ 76 h 214"/>
              <a:gd name="T54" fmla="*/ 558 w 562"/>
              <a:gd name="T55" fmla="*/ 0 h 214"/>
              <a:gd name="T56" fmla="*/ 562 w 562"/>
              <a:gd name="T57" fmla="*/ 0 h 214"/>
              <a:gd name="T58" fmla="*/ 14 w 562"/>
              <a:gd name="T59" fmla="*/ 44 h 214"/>
              <a:gd name="T60" fmla="*/ 14 w 562"/>
              <a:gd name="T61" fmla="*/ 132 h 214"/>
              <a:gd name="T62" fmla="*/ 80 w 562"/>
              <a:gd name="T63" fmla="*/ 170 h 214"/>
              <a:gd name="T64" fmla="*/ 192 w 562"/>
              <a:gd name="T65" fmla="*/ 170 h 214"/>
              <a:gd name="T66" fmla="*/ 258 w 562"/>
              <a:gd name="T67" fmla="*/ 176 h 214"/>
              <a:gd name="T68" fmla="*/ 304 w 562"/>
              <a:gd name="T69" fmla="*/ 176 h 214"/>
              <a:gd name="T70" fmla="*/ 348 w 562"/>
              <a:gd name="T71" fmla="*/ 170 h 214"/>
              <a:gd name="T72" fmla="*/ 482 w 562"/>
              <a:gd name="T73" fmla="*/ 170 h 214"/>
              <a:gd name="T74" fmla="*/ 548 w 562"/>
              <a:gd name="T75" fmla="*/ 144 h 214"/>
              <a:gd name="T76" fmla="*/ 548 w 562"/>
              <a:gd name="T77" fmla="*/ 46 h 214"/>
              <a:gd name="T78" fmla="*/ 14 w 562"/>
              <a:gd name="T79" fmla="*/ 0 h 2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62" h="214">
                <a:moveTo>
                  <a:pt x="562" y="0"/>
                </a:moveTo>
                <a:lnTo>
                  <a:pt x="562" y="32"/>
                </a:lnTo>
                <a:lnTo>
                  <a:pt x="562" y="82"/>
                </a:lnTo>
                <a:lnTo>
                  <a:pt x="562" y="118"/>
                </a:lnTo>
                <a:lnTo>
                  <a:pt x="562" y="162"/>
                </a:lnTo>
                <a:lnTo>
                  <a:pt x="562" y="180"/>
                </a:lnTo>
                <a:lnTo>
                  <a:pt x="562" y="184"/>
                </a:lnTo>
                <a:lnTo>
                  <a:pt x="560" y="184"/>
                </a:lnTo>
                <a:lnTo>
                  <a:pt x="514" y="184"/>
                </a:lnTo>
                <a:lnTo>
                  <a:pt x="444" y="184"/>
                </a:lnTo>
                <a:lnTo>
                  <a:pt x="374" y="184"/>
                </a:lnTo>
                <a:lnTo>
                  <a:pt x="316" y="184"/>
                </a:lnTo>
                <a:lnTo>
                  <a:pt x="300" y="198"/>
                </a:lnTo>
                <a:lnTo>
                  <a:pt x="282" y="212"/>
                </a:lnTo>
                <a:lnTo>
                  <a:pt x="280" y="214"/>
                </a:lnTo>
                <a:lnTo>
                  <a:pt x="280" y="212"/>
                </a:lnTo>
                <a:lnTo>
                  <a:pt x="264" y="200"/>
                </a:lnTo>
                <a:lnTo>
                  <a:pt x="246" y="184"/>
                </a:lnTo>
                <a:lnTo>
                  <a:pt x="202" y="184"/>
                </a:lnTo>
                <a:lnTo>
                  <a:pt x="142" y="184"/>
                </a:lnTo>
                <a:lnTo>
                  <a:pt x="96" y="184"/>
                </a:lnTo>
                <a:lnTo>
                  <a:pt x="56" y="184"/>
                </a:lnTo>
                <a:lnTo>
                  <a:pt x="26" y="184"/>
                </a:lnTo>
                <a:lnTo>
                  <a:pt x="2" y="184"/>
                </a:lnTo>
                <a:lnTo>
                  <a:pt x="0" y="184"/>
                </a:lnTo>
                <a:lnTo>
                  <a:pt x="0" y="180"/>
                </a:lnTo>
                <a:lnTo>
                  <a:pt x="0" y="140"/>
                </a:lnTo>
                <a:lnTo>
                  <a:pt x="0" y="82"/>
                </a:lnTo>
                <a:lnTo>
                  <a:pt x="0" y="28"/>
                </a:lnTo>
                <a:lnTo>
                  <a:pt x="0" y="0"/>
                </a:lnTo>
                <a:lnTo>
                  <a:pt x="4" y="0"/>
                </a:lnTo>
                <a:lnTo>
                  <a:pt x="4" y="54"/>
                </a:lnTo>
                <a:lnTo>
                  <a:pt x="4" y="112"/>
                </a:lnTo>
                <a:lnTo>
                  <a:pt x="4" y="178"/>
                </a:lnTo>
                <a:lnTo>
                  <a:pt x="38" y="178"/>
                </a:lnTo>
                <a:lnTo>
                  <a:pt x="78" y="178"/>
                </a:lnTo>
                <a:lnTo>
                  <a:pt x="136" y="178"/>
                </a:lnTo>
                <a:lnTo>
                  <a:pt x="194" y="178"/>
                </a:lnTo>
                <a:lnTo>
                  <a:pt x="246" y="178"/>
                </a:lnTo>
                <a:lnTo>
                  <a:pt x="248" y="178"/>
                </a:lnTo>
                <a:lnTo>
                  <a:pt x="248" y="180"/>
                </a:lnTo>
                <a:lnTo>
                  <a:pt x="264" y="194"/>
                </a:lnTo>
                <a:lnTo>
                  <a:pt x="280" y="208"/>
                </a:lnTo>
                <a:lnTo>
                  <a:pt x="298" y="192"/>
                </a:lnTo>
                <a:lnTo>
                  <a:pt x="314" y="180"/>
                </a:lnTo>
                <a:lnTo>
                  <a:pt x="314" y="178"/>
                </a:lnTo>
                <a:lnTo>
                  <a:pt x="316" y="178"/>
                </a:lnTo>
                <a:lnTo>
                  <a:pt x="352" y="178"/>
                </a:lnTo>
                <a:lnTo>
                  <a:pt x="420" y="178"/>
                </a:lnTo>
                <a:lnTo>
                  <a:pt x="470" y="178"/>
                </a:lnTo>
                <a:lnTo>
                  <a:pt x="510" y="178"/>
                </a:lnTo>
                <a:lnTo>
                  <a:pt x="556" y="178"/>
                </a:lnTo>
                <a:lnTo>
                  <a:pt x="556" y="134"/>
                </a:lnTo>
                <a:lnTo>
                  <a:pt x="558" y="76"/>
                </a:lnTo>
                <a:lnTo>
                  <a:pt x="558" y="44"/>
                </a:lnTo>
                <a:lnTo>
                  <a:pt x="558" y="0"/>
                </a:lnTo>
                <a:lnTo>
                  <a:pt x="562" y="0"/>
                </a:lnTo>
                <a:lnTo>
                  <a:pt x="562" y="0"/>
                </a:lnTo>
                <a:close/>
                <a:moveTo>
                  <a:pt x="14" y="0"/>
                </a:moveTo>
                <a:lnTo>
                  <a:pt x="14" y="44"/>
                </a:lnTo>
                <a:lnTo>
                  <a:pt x="14" y="92"/>
                </a:lnTo>
                <a:lnTo>
                  <a:pt x="14" y="132"/>
                </a:lnTo>
                <a:lnTo>
                  <a:pt x="14" y="170"/>
                </a:lnTo>
                <a:lnTo>
                  <a:pt x="80" y="170"/>
                </a:lnTo>
                <a:lnTo>
                  <a:pt x="134" y="170"/>
                </a:lnTo>
                <a:lnTo>
                  <a:pt x="192" y="170"/>
                </a:lnTo>
                <a:lnTo>
                  <a:pt x="250" y="170"/>
                </a:lnTo>
                <a:lnTo>
                  <a:pt x="258" y="176"/>
                </a:lnTo>
                <a:lnTo>
                  <a:pt x="280" y="196"/>
                </a:lnTo>
                <a:lnTo>
                  <a:pt x="304" y="176"/>
                </a:lnTo>
                <a:lnTo>
                  <a:pt x="310" y="170"/>
                </a:lnTo>
                <a:lnTo>
                  <a:pt x="348" y="170"/>
                </a:lnTo>
                <a:lnTo>
                  <a:pt x="406" y="170"/>
                </a:lnTo>
                <a:lnTo>
                  <a:pt x="482" y="170"/>
                </a:lnTo>
                <a:lnTo>
                  <a:pt x="548" y="170"/>
                </a:lnTo>
                <a:lnTo>
                  <a:pt x="548" y="144"/>
                </a:lnTo>
                <a:lnTo>
                  <a:pt x="548" y="104"/>
                </a:lnTo>
                <a:lnTo>
                  <a:pt x="548" y="46"/>
                </a:lnTo>
                <a:lnTo>
                  <a:pt x="548" y="0"/>
                </a:lnTo>
                <a:lnTo>
                  <a:pt x="14" y="0"/>
                </a:lnTo>
                <a:close/>
              </a:path>
            </a:pathLst>
          </a:custGeom>
          <a:solidFill>
            <a:srgbClr val="BEC4FF"/>
          </a:solidFill>
          <a:ln>
            <a:noFill/>
          </a:ln>
        </p:spPr>
        <p:txBody>
          <a:bodyPr vert="horz" wrap="square" lIns="121920" tIns="60960" rIns="121920" bIns="60960" numCol="1" anchor="t" anchorCtr="0" compatLnSpc="1"/>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endParaRPr lang="zh-CN" altLang="en-US" sz="1600" kern="0">
              <a:solidFill>
                <a:sysClr val="windowText" lastClr="000000"/>
              </a:solidFill>
            </a:endParaRPr>
          </a:p>
        </p:txBody>
      </p:sp>
      <p:sp>
        <p:nvSpPr>
          <p:cNvPr id="18" name="眉头"/>
          <p:cNvSpPr txBox="1"/>
          <p:nvPr userDrawn="1">
            <p:custDataLst>
              <p:tags r:id="rId4"/>
            </p:custDataLst>
          </p:nvPr>
        </p:nvSpPr>
        <p:spPr>
          <a:xfrm>
            <a:off x="1671706" y="109907"/>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学习目标</a:t>
            </a:r>
          </a:p>
        </p:txBody>
      </p:sp>
      <p:sp>
        <p:nvSpPr>
          <p:cNvPr id="19" name="眉头"/>
          <p:cNvSpPr txBox="1"/>
          <p:nvPr userDrawn="1">
            <p:custDataLst>
              <p:tags r:id="rId5"/>
            </p:custDataLst>
          </p:nvPr>
        </p:nvSpPr>
        <p:spPr>
          <a:xfrm>
            <a:off x="3754506" y="119432"/>
            <a:ext cx="120396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l" defTabSz="1218565"/>
            <a:r>
              <a:rPr lang="zh-CN" altLang="en-US" sz="2000" b="1" kern="0">
                <a:solidFill>
                  <a:schemeClr val="bg1"/>
                </a:solidFill>
                <a:latin typeface="方正正黑简体" pitchFamily="2" charset="-122"/>
                <a:ea typeface="方正正黑简体" pitchFamily="2" charset="-122"/>
              </a:rPr>
              <a:t>新知讲授</a:t>
            </a:r>
          </a:p>
        </p:txBody>
      </p:sp>
      <p:sp>
        <p:nvSpPr>
          <p:cNvPr id="20" name="眉头"/>
          <p:cNvSpPr txBox="1"/>
          <p:nvPr userDrawn="1">
            <p:custDataLst>
              <p:tags r:id="rId6"/>
            </p:custDataLst>
          </p:nvPr>
        </p:nvSpPr>
        <p:spPr>
          <a:xfrm>
            <a:off x="5932556" y="119432"/>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课堂总结</a:t>
            </a:r>
          </a:p>
        </p:txBody>
      </p:sp>
      <p:sp>
        <p:nvSpPr>
          <p:cNvPr id="12" name="等腰三角形 11"/>
          <p:cNvSpPr/>
          <p:nvPr userDrawn="1">
            <p:custDataLst>
              <p:tags r:id="rId7"/>
            </p:custDataLst>
          </p:nvPr>
        </p:nvSpPr>
        <p:spPr>
          <a:xfrm rot="5400000">
            <a:off x="-19685" y="46990"/>
            <a:ext cx="897890" cy="857885"/>
          </a:xfrm>
          <a:prstGeom prst="triangle">
            <a:avLst>
              <a:gd name="adj" fmla="val 23814"/>
            </a:avLst>
          </a:pr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13" name="等腰三角形 12"/>
          <p:cNvSpPr/>
          <p:nvPr userDrawn="1">
            <p:custDataLst>
              <p:tags r:id="rId8"/>
            </p:custDataLst>
          </p:nvPr>
        </p:nvSpPr>
        <p:spPr>
          <a:xfrm rot="16200000" flipH="1">
            <a:off x="597535" y="246380"/>
            <a:ext cx="262255" cy="250825"/>
          </a:xfrm>
          <a:prstGeom prst="triangle">
            <a:avLst>
              <a:gd name="adj" fmla="val 77003"/>
            </a:avLst>
          </a:prstGeom>
          <a:solidFill>
            <a:srgbClr val="DDE1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9" name="任意多边形 8"/>
          <p:cNvSpPr/>
          <p:nvPr userDrawn="1">
            <p:custDataLst>
              <p:tags r:id="rId9"/>
            </p:custDataLst>
          </p:nvPr>
        </p:nvSpPr>
        <p:spPr>
          <a:xfrm>
            <a:off x="9010015" y="6710045"/>
            <a:ext cx="3181985" cy="170815"/>
          </a:xfrm>
          <a:custGeom>
            <a:gdLst>
              <a:gd name="connsiteX0" fmla="*/ 55245 w 2289640"/>
              <a:gd name="connsiteY0" fmla="*/ 0 h 220980"/>
              <a:gd name="connsiteX1" fmla="*/ 2289640 w 2289640"/>
              <a:gd name="connsiteY1" fmla="*/ 0 h 220980"/>
              <a:gd name="connsiteX2" fmla="*/ 2289640 w 2289640"/>
              <a:gd name="connsiteY2" fmla="*/ 220980 h 220980"/>
              <a:gd name="connsiteX3" fmla="*/ 0 w 2289640"/>
              <a:gd name="connsiteY3" fmla="*/ 220980 h 220980"/>
              <a:gd name="connsiteX4" fmla="*/ 55245 w 2289640"/>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2289640" h="220977">
                <a:moveTo>
                  <a:pt x="55245" y="0"/>
                </a:moveTo>
                <a:lnTo>
                  <a:pt x="2289640" y="0"/>
                </a:lnTo>
                <a:lnTo>
                  <a:pt x="2289640" y="220980"/>
                </a:lnTo>
                <a:lnTo>
                  <a:pt x="0" y="220980"/>
                </a:lnTo>
                <a:lnTo>
                  <a:pt x="55245" y="0"/>
                </a:lnTo>
                <a:close/>
              </a:path>
            </a:pathLst>
          </a:custGeom>
          <a:solidFill>
            <a:srgbClr val="E8F3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10" name="任意多边形 9"/>
          <p:cNvSpPr/>
          <p:nvPr userDrawn="1">
            <p:custDataLst>
              <p:tags r:id="rId10"/>
            </p:custDataLst>
          </p:nvPr>
        </p:nvSpPr>
        <p:spPr>
          <a:xfrm>
            <a:off x="-1" y="6710040"/>
            <a:ext cx="9139148" cy="170537"/>
          </a:xfrm>
          <a:custGeom>
            <a:gdLst>
              <a:gd name="connsiteX0" fmla="*/ 0 w 6854361"/>
              <a:gd name="connsiteY0" fmla="*/ 0 h 220980"/>
              <a:gd name="connsiteX1" fmla="*/ 6854361 w 6854361"/>
              <a:gd name="connsiteY1" fmla="*/ 0 h 220980"/>
              <a:gd name="connsiteX2" fmla="*/ 6799116 w 6854361"/>
              <a:gd name="connsiteY2" fmla="*/ 220980 h 220980"/>
              <a:gd name="connsiteX3" fmla="*/ 0 w 6854361"/>
              <a:gd name="connsiteY3" fmla="*/ 220980 h 220980"/>
              <a:gd name="connsiteX4" fmla="*/ 0 w 6854361"/>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6854361" h="220977">
                <a:moveTo>
                  <a:pt x="0" y="0"/>
                </a:moveTo>
                <a:lnTo>
                  <a:pt x="6854361" y="0"/>
                </a:lnTo>
                <a:lnTo>
                  <a:pt x="6799116" y="220980"/>
                </a:lnTo>
                <a:lnTo>
                  <a:pt x="0" y="220980"/>
                </a:lnTo>
                <a:lnTo>
                  <a:pt x="0" y="0"/>
                </a:lnTo>
                <a:close/>
              </a:path>
            </a:pathLst>
          </a:cu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2" name="眉头"/>
          <p:cNvSpPr txBox="1"/>
          <p:nvPr userDrawn="1">
            <p:custDataLst>
              <p:tags r:id="rId11"/>
            </p:custDataLst>
          </p:nvPr>
        </p:nvSpPr>
        <p:spPr>
          <a:xfrm>
            <a:off x="7613401" y="119432"/>
            <a:ext cx="309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endParaRPr lang="en-US" altLang="zh-CN" sz="2000" kern="0">
              <a:solidFill>
                <a:schemeClr val="accent1">
                  <a:lumMod val="40000"/>
                  <a:lumOff val="60000"/>
                </a:schemeClr>
              </a:solidFill>
              <a:latin typeface="方正正黑简体" pitchFamily="2" charset="-122"/>
              <a:ea typeface="方正正黑简体" pitchFamily="2" charset="-122"/>
            </a:endParaRPr>
          </a:p>
        </p:txBody>
      </p:sp>
      <p:sp>
        <p:nvSpPr>
          <p:cNvPr id="5" name="眉头"/>
          <p:cNvSpPr txBox="1"/>
          <p:nvPr userDrawn="1">
            <p:custDataLst>
              <p:tags r:id="rId12"/>
            </p:custDataLst>
          </p:nvPr>
        </p:nvSpPr>
        <p:spPr>
          <a:xfrm>
            <a:off x="7481956" y="104192"/>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当堂检测</a:t>
            </a:r>
          </a:p>
        </p:txBody>
      </p:sp>
    </p:spTree>
  </p:cSld>
  <p:clrMapOvr>
    <a:masterClrMapping/>
  </p:clrMapOvr>
  <mc:AlternateContent>
    <mc:Choice xmlns:p14="http://schemas.microsoft.com/office/powerpoint/2010/main" Requires="p14">
      <p:transition spd="med" p14:dur="699"/>
    </mc:Choice>
    <mc:Fallback>
      <p:transition spd="med"/>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bg>
      <p:bgPr>
        <a:noFill/>
        <a:effectLst/>
      </p:bgPr>
    </p:bg>
    <p:spTree>
      <p:nvGrpSpPr>
        <p:cNvPr id="1" name=""/>
        <p:cNvGrpSpPr/>
        <p:nvPr>
          <p:custDataLst>
            <p:tags r:id="rId1"/>
          </p:custDataLst>
        </p:nvPr>
      </p:nvGrpSpPr>
      <p:grpSpPr>
        <a:xfrm>
          <a:off x="0" y="0"/>
          <a:ext cx="0" cy="0"/>
        </a:xfrm>
      </p:grpSpPr>
      <p:sp>
        <p:nvSpPr>
          <p:cNvPr id="6" name="矩形 5"/>
          <p:cNvSpPr/>
          <p:nvPr userDrawn="1">
            <p:custDataLst>
              <p:tags r:id="rId2"/>
            </p:custDataLst>
          </p:nvPr>
        </p:nvSpPr>
        <p:spPr>
          <a:xfrm>
            <a:off x="1337945" y="-1270"/>
            <a:ext cx="7983220" cy="62103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p>
        </p:txBody>
      </p:sp>
      <p:sp>
        <p:nvSpPr>
          <p:cNvPr id="7" name="Freeform 5"/>
          <p:cNvSpPr>
            <a:spLocks noEditPoints="1"/>
          </p:cNvSpPr>
          <p:nvPr userDrawn="1">
            <p:custDataLst>
              <p:tags r:id="rId3"/>
            </p:custDataLst>
          </p:nvPr>
        </p:nvSpPr>
        <p:spPr bwMode="auto">
          <a:xfrm>
            <a:off x="5105533" y="166"/>
            <a:ext cx="1875179" cy="714036"/>
          </a:xfrm>
          <a:custGeom>
            <a:gdLst>
              <a:gd name="T0" fmla="*/ 562 w 562"/>
              <a:gd name="T1" fmla="*/ 32 h 214"/>
              <a:gd name="T2" fmla="*/ 562 w 562"/>
              <a:gd name="T3" fmla="*/ 118 h 214"/>
              <a:gd name="T4" fmla="*/ 562 w 562"/>
              <a:gd name="T5" fmla="*/ 180 h 214"/>
              <a:gd name="T6" fmla="*/ 560 w 562"/>
              <a:gd name="T7" fmla="*/ 184 h 214"/>
              <a:gd name="T8" fmla="*/ 444 w 562"/>
              <a:gd name="T9" fmla="*/ 184 h 214"/>
              <a:gd name="T10" fmla="*/ 316 w 562"/>
              <a:gd name="T11" fmla="*/ 184 h 214"/>
              <a:gd name="T12" fmla="*/ 282 w 562"/>
              <a:gd name="T13" fmla="*/ 212 h 214"/>
              <a:gd name="T14" fmla="*/ 280 w 562"/>
              <a:gd name="T15" fmla="*/ 212 h 214"/>
              <a:gd name="T16" fmla="*/ 246 w 562"/>
              <a:gd name="T17" fmla="*/ 184 h 214"/>
              <a:gd name="T18" fmla="*/ 142 w 562"/>
              <a:gd name="T19" fmla="*/ 184 h 214"/>
              <a:gd name="T20" fmla="*/ 56 w 562"/>
              <a:gd name="T21" fmla="*/ 184 h 214"/>
              <a:gd name="T22" fmla="*/ 2 w 562"/>
              <a:gd name="T23" fmla="*/ 184 h 214"/>
              <a:gd name="T24" fmla="*/ 0 w 562"/>
              <a:gd name="T25" fmla="*/ 180 h 214"/>
              <a:gd name="T26" fmla="*/ 0 w 562"/>
              <a:gd name="T27" fmla="*/ 82 h 214"/>
              <a:gd name="T28" fmla="*/ 0 w 562"/>
              <a:gd name="T29" fmla="*/ 0 h 214"/>
              <a:gd name="T30" fmla="*/ 4 w 562"/>
              <a:gd name="T31" fmla="*/ 54 h 214"/>
              <a:gd name="T32" fmla="*/ 4 w 562"/>
              <a:gd name="T33" fmla="*/ 178 h 214"/>
              <a:gd name="T34" fmla="*/ 78 w 562"/>
              <a:gd name="T35" fmla="*/ 178 h 214"/>
              <a:gd name="T36" fmla="*/ 194 w 562"/>
              <a:gd name="T37" fmla="*/ 178 h 214"/>
              <a:gd name="T38" fmla="*/ 248 w 562"/>
              <a:gd name="T39" fmla="*/ 178 h 214"/>
              <a:gd name="T40" fmla="*/ 264 w 562"/>
              <a:gd name="T41" fmla="*/ 194 h 214"/>
              <a:gd name="T42" fmla="*/ 298 w 562"/>
              <a:gd name="T43" fmla="*/ 192 h 214"/>
              <a:gd name="T44" fmla="*/ 314 w 562"/>
              <a:gd name="T45" fmla="*/ 178 h 214"/>
              <a:gd name="T46" fmla="*/ 352 w 562"/>
              <a:gd name="T47" fmla="*/ 178 h 214"/>
              <a:gd name="T48" fmla="*/ 470 w 562"/>
              <a:gd name="T49" fmla="*/ 178 h 214"/>
              <a:gd name="T50" fmla="*/ 556 w 562"/>
              <a:gd name="T51" fmla="*/ 178 h 214"/>
              <a:gd name="T52" fmla="*/ 558 w 562"/>
              <a:gd name="T53" fmla="*/ 76 h 214"/>
              <a:gd name="T54" fmla="*/ 558 w 562"/>
              <a:gd name="T55" fmla="*/ 0 h 214"/>
              <a:gd name="T56" fmla="*/ 562 w 562"/>
              <a:gd name="T57" fmla="*/ 0 h 214"/>
              <a:gd name="T58" fmla="*/ 14 w 562"/>
              <a:gd name="T59" fmla="*/ 44 h 214"/>
              <a:gd name="T60" fmla="*/ 14 w 562"/>
              <a:gd name="T61" fmla="*/ 132 h 214"/>
              <a:gd name="T62" fmla="*/ 80 w 562"/>
              <a:gd name="T63" fmla="*/ 170 h 214"/>
              <a:gd name="T64" fmla="*/ 192 w 562"/>
              <a:gd name="T65" fmla="*/ 170 h 214"/>
              <a:gd name="T66" fmla="*/ 258 w 562"/>
              <a:gd name="T67" fmla="*/ 176 h 214"/>
              <a:gd name="T68" fmla="*/ 304 w 562"/>
              <a:gd name="T69" fmla="*/ 176 h 214"/>
              <a:gd name="T70" fmla="*/ 348 w 562"/>
              <a:gd name="T71" fmla="*/ 170 h 214"/>
              <a:gd name="T72" fmla="*/ 482 w 562"/>
              <a:gd name="T73" fmla="*/ 170 h 214"/>
              <a:gd name="T74" fmla="*/ 548 w 562"/>
              <a:gd name="T75" fmla="*/ 144 h 214"/>
              <a:gd name="T76" fmla="*/ 548 w 562"/>
              <a:gd name="T77" fmla="*/ 46 h 214"/>
              <a:gd name="T78" fmla="*/ 14 w 562"/>
              <a:gd name="T79" fmla="*/ 0 h 2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62" h="214">
                <a:moveTo>
                  <a:pt x="562" y="0"/>
                </a:moveTo>
                <a:lnTo>
                  <a:pt x="562" y="32"/>
                </a:lnTo>
                <a:lnTo>
                  <a:pt x="562" y="82"/>
                </a:lnTo>
                <a:lnTo>
                  <a:pt x="562" y="118"/>
                </a:lnTo>
                <a:lnTo>
                  <a:pt x="562" y="162"/>
                </a:lnTo>
                <a:lnTo>
                  <a:pt x="562" y="180"/>
                </a:lnTo>
                <a:lnTo>
                  <a:pt x="562" y="184"/>
                </a:lnTo>
                <a:lnTo>
                  <a:pt x="560" y="184"/>
                </a:lnTo>
                <a:lnTo>
                  <a:pt x="514" y="184"/>
                </a:lnTo>
                <a:lnTo>
                  <a:pt x="444" y="184"/>
                </a:lnTo>
                <a:lnTo>
                  <a:pt x="374" y="184"/>
                </a:lnTo>
                <a:lnTo>
                  <a:pt x="316" y="184"/>
                </a:lnTo>
                <a:lnTo>
                  <a:pt x="300" y="198"/>
                </a:lnTo>
                <a:lnTo>
                  <a:pt x="282" y="212"/>
                </a:lnTo>
                <a:lnTo>
                  <a:pt x="280" y="214"/>
                </a:lnTo>
                <a:lnTo>
                  <a:pt x="280" y="212"/>
                </a:lnTo>
                <a:lnTo>
                  <a:pt x="264" y="200"/>
                </a:lnTo>
                <a:lnTo>
                  <a:pt x="246" y="184"/>
                </a:lnTo>
                <a:lnTo>
                  <a:pt x="202" y="184"/>
                </a:lnTo>
                <a:lnTo>
                  <a:pt x="142" y="184"/>
                </a:lnTo>
                <a:lnTo>
                  <a:pt x="96" y="184"/>
                </a:lnTo>
                <a:lnTo>
                  <a:pt x="56" y="184"/>
                </a:lnTo>
                <a:lnTo>
                  <a:pt x="26" y="184"/>
                </a:lnTo>
                <a:lnTo>
                  <a:pt x="2" y="184"/>
                </a:lnTo>
                <a:lnTo>
                  <a:pt x="0" y="184"/>
                </a:lnTo>
                <a:lnTo>
                  <a:pt x="0" y="180"/>
                </a:lnTo>
                <a:lnTo>
                  <a:pt x="0" y="140"/>
                </a:lnTo>
                <a:lnTo>
                  <a:pt x="0" y="82"/>
                </a:lnTo>
                <a:lnTo>
                  <a:pt x="0" y="28"/>
                </a:lnTo>
                <a:lnTo>
                  <a:pt x="0" y="0"/>
                </a:lnTo>
                <a:lnTo>
                  <a:pt x="4" y="0"/>
                </a:lnTo>
                <a:lnTo>
                  <a:pt x="4" y="54"/>
                </a:lnTo>
                <a:lnTo>
                  <a:pt x="4" y="112"/>
                </a:lnTo>
                <a:lnTo>
                  <a:pt x="4" y="178"/>
                </a:lnTo>
                <a:lnTo>
                  <a:pt x="38" y="178"/>
                </a:lnTo>
                <a:lnTo>
                  <a:pt x="78" y="178"/>
                </a:lnTo>
                <a:lnTo>
                  <a:pt x="136" y="178"/>
                </a:lnTo>
                <a:lnTo>
                  <a:pt x="194" y="178"/>
                </a:lnTo>
                <a:lnTo>
                  <a:pt x="246" y="178"/>
                </a:lnTo>
                <a:lnTo>
                  <a:pt x="248" y="178"/>
                </a:lnTo>
                <a:lnTo>
                  <a:pt x="248" y="180"/>
                </a:lnTo>
                <a:lnTo>
                  <a:pt x="264" y="194"/>
                </a:lnTo>
                <a:lnTo>
                  <a:pt x="280" y="208"/>
                </a:lnTo>
                <a:lnTo>
                  <a:pt x="298" y="192"/>
                </a:lnTo>
                <a:lnTo>
                  <a:pt x="314" y="180"/>
                </a:lnTo>
                <a:lnTo>
                  <a:pt x="314" y="178"/>
                </a:lnTo>
                <a:lnTo>
                  <a:pt x="316" y="178"/>
                </a:lnTo>
                <a:lnTo>
                  <a:pt x="352" y="178"/>
                </a:lnTo>
                <a:lnTo>
                  <a:pt x="420" y="178"/>
                </a:lnTo>
                <a:lnTo>
                  <a:pt x="470" y="178"/>
                </a:lnTo>
                <a:lnTo>
                  <a:pt x="510" y="178"/>
                </a:lnTo>
                <a:lnTo>
                  <a:pt x="556" y="178"/>
                </a:lnTo>
                <a:lnTo>
                  <a:pt x="556" y="134"/>
                </a:lnTo>
                <a:lnTo>
                  <a:pt x="558" y="76"/>
                </a:lnTo>
                <a:lnTo>
                  <a:pt x="558" y="44"/>
                </a:lnTo>
                <a:lnTo>
                  <a:pt x="558" y="0"/>
                </a:lnTo>
                <a:lnTo>
                  <a:pt x="562" y="0"/>
                </a:lnTo>
                <a:lnTo>
                  <a:pt x="562" y="0"/>
                </a:lnTo>
                <a:close/>
                <a:moveTo>
                  <a:pt x="14" y="0"/>
                </a:moveTo>
                <a:lnTo>
                  <a:pt x="14" y="44"/>
                </a:lnTo>
                <a:lnTo>
                  <a:pt x="14" y="92"/>
                </a:lnTo>
                <a:lnTo>
                  <a:pt x="14" y="132"/>
                </a:lnTo>
                <a:lnTo>
                  <a:pt x="14" y="170"/>
                </a:lnTo>
                <a:lnTo>
                  <a:pt x="80" y="170"/>
                </a:lnTo>
                <a:lnTo>
                  <a:pt x="134" y="170"/>
                </a:lnTo>
                <a:lnTo>
                  <a:pt x="192" y="170"/>
                </a:lnTo>
                <a:lnTo>
                  <a:pt x="250" y="170"/>
                </a:lnTo>
                <a:lnTo>
                  <a:pt x="258" y="176"/>
                </a:lnTo>
                <a:lnTo>
                  <a:pt x="280" y="196"/>
                </a:lnTo>
                <a:lnTo>
                  <a:pt x="304" y="176"/>
                </a:lnTo>
                <a:lnTo>
                  <a:pt x="310" y="170"/>
                </a:lnTo>
                <a:lnTo>
                  <a:pt x="348" y="170"/>
                </a:lnTo>
                <a:lnTo>
                  <a:pt x="406" y="170"/>
                </a:lnTo>
                <a:lnTo>
                  <a:pt x="482" y="170"/>
                </a:lnTo>
                <a:lnTo>
                  <a:pt x="548" y="170"/>
                </a:lnTo>
                <a:lnTo>
                  <a:pt x="548" y="144"/>
                </a:lnTo>
                <a:lnTo>
                  <a:pt x="548" y="104"/>
                </a:lnTo>
                <a:lnTo>
                  <a:pt x="548" y="46"/>
                </a:lnTo>
                <a:lnTo>
                  <a:pt x="548" y="0"/>
                </a:lnTo>
                <a:lnTo>
                  <a:pt x="14" y="0"/>
                </a:lnTo>
                <a:close/>
              </a:path>
            </a:pathLst>
          </a:custGeom>
          <a:solidFill>
            <a:srgbClr val="BEC4FF"/>
          </a:solidFill>
          <a:ln>
            <a:noFill/>
          </a:ln>
        </p:spPr>
        <p:txBody>
          <a:bodyPr vert="horz" wrap="square" lIns="121920" tIns="60960" rIns="121920" bIns="60960" numCol="1" anchor="t" anchorCtr="0" compatLnSpc="1"/>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endParaRPr lang="zh-CN" altLang="en-US" sz="1600" kern="0">
              <a:solidFill>
                <a:sysClr val="windowText" lastClr="000000"/>
              </a:solidFill>
            </a:endParaRPr>
          </a:p>
        </p:txBody>
      </p:sp>
      <p:sp>
        <p:nvSpPr>
          <p:cNvPr id="8" name="眉头"/>
          <p:cNvSpPr txBox="1"/>
          <p:nvPr userDrawn="1">
            <p:custDataLst>
              <p:tags r:id="rId4"/>
            </p:custDataLst>
          </p:nvPr>
        </p:nvSpPr>
        <p:spPr>
          <a:xfrm>
            <a:off x="1672341" y="109907"/>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学习目标</a:t>
            </a:r>
          </a:p>
        </p:txBody>
      </p:sp>
      <p:sp>
        <p:nvSpPr>
          <p:cNvPr id="9" name="眉头"/>
          <p:cNvSpPr txBox="1"/>
          <p:nvPr userDrawn="1">
            <p:custDataLst>
              <p:tags r:id="rId5"/>
            </p:custDataLst>
          </p:nvPr>
        </p:nvSpPr>
        <p:spPr>
          <a:xfrm>
            <a:off x="3406526" y="119432"/>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l" defTabSz="1218565"/>
            <a:r>
              <a:rPr lang="zh-CN" altLang="en-US" sz="2000" kern="0">
                <a:solidFill>
                  <a:srgbClr val="CDD4FF"/>
                </a:solidFill>
                <a:latin typeface="方正正黑简体" pitchFamily="2" charset="-122"/>
                <a:ea typeface="方正正黑简体" pitchFamily="2" charset="-122"/>
              </a:rPr>
              <a:t>新知讲</a:t>
            </a:r>
            <a:r>
              <a:rPr lang="zh-CN" altLang="en-US" sz="2000">
                <a:solidFill>
                  <a:srgbClr val="CDD4FF"/>
                </a:solidFill>
                <a:latin typeface="方正正黑简体" pitchFamily="2" charset="-122"/>
                <a:ea typeface="方正正黑简体" pitchFamily="2" charset="-122"/>
                <a:sym typeface="+mn-ea"/>
              </a:rPr>
              <a:t>授</a:t>
            </a:r>
            <a:endParaRPr lang="zh-CN" altLang="en-US" sz="2000" kern="0">
              <a:solidFill>
                <a:srgbClr val="CDD4FF"/>
              </a:solidFill>
              <a:latin typeface="方正正黑简体" pitchFamily="2" charset="-122"/>
              <a:ea typeface="方正正黑简体" pitchFamily="2" charset="-122"/>
              <a:sym typeface="+mn-ea"/>
            </a:endParaRPr>
          </a:p>
        </p:txBody>
      </p:sp>
      <p:sp>
        <p:nvSpPr>
          <p:cNvPr id="11" name="眉头"/>
          <p:cNvSpPr txBox="1"/>
          <p:nvPr userDrawn="1">
            <p:custDataLst>
              <p:tags r:id="rId6"/>
            </p:custDataLst>
          </p:nvPr>
        </p:nvSpPr>
        <p:spPr>
          <a:xfrm>
            <a:off x="5443606" y="118797"/>
            <a:ext cx="120396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b="1" kern="0">
                <a:solidFill>
                  <a:schemeClr val="bg1"/>
                </a:solidFill>
                <a:latin typeface="方正正黑简体" pitchFamily="2" charset="-122"/>
                <a:ea typeface="方正正黑简体" pitchFamily="2" charset="-122"/>
              </a:rPr>
              <a:t>课堂总结</a:t>
            </a:r>
          </a:p>
        </p:txBody>
      </p:sp>
      <p:sp>
        <p:nvSpPr>
          <p:cNvPr id="12" name="等腰三角形 11"/>
          <p:cNvSpPr/>
          <p:nvPr userDrawn="1">
            <p:custDataLst>
              <p:tags r:id="rId7"/>
            </p:custDataLst>
          </p:nvPr>
        </p:nvSpPr>
        <p:spPr>
          <a:xfrm rot="5400000">
            <a:off x="-19685" y="46990"/>
            <a:ext cx="897890" cy="857885"/>
          </a:xfrm>
          <a:prstGeom prst="triangle">
            <a:avLst>
              <a:gd name="adj" fmla="val 23814"/>
            </a:avLst>
          </a:pr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13" name="等腰三角形 12"/>
          <p:cNvSpPr/>
          <p:nvPr userDrawn="1">
            <p:custDataLst>
              <p:tags r:id="rId8"/>
            </p:custDataLst>
          </p:nvPr>
        </p:nvSpPr>
        <p:spPr>
          <a:xfrm rot="16200000" flipH="1">
            <a:off x="597535" y="246380"/>
            <a:ext cx="262255" cy="250825"/>
          </a:xfrm>
          <a:prstGeom prst="triangle">
            <a:avLst>
              <a:gd name="adj" fmla="val 77003"/>
            </a:avLst>
          </a:prstGeom>
          <a:solidFill>
            <a:srgbClr val="DDE1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5" name="任意多边形 4"/>
          <p:cNvSpPr/>
          <p:nvPr userDrawn="1">
            <p:custDataLst>
              <p:tags r:id="rId9"/>
            </p:custDataLst>
          </p:nvPr>
        </p:nvSpPr>
        <p:spPr>
          <a:xfrm>
            <a:off x="9029700" y="6710045"/>
            <a:ext cx="3162300" cy="177165"/>
          </a:xfrm>
          <a:custGeom>
            <a:gdLst>
              <a:gd name="connsiteX0" fmla="*/ 55245 w 2289640"/>
              <a:gd name="connsiteY0" fmla="*/ 0 h 220980"/>
              <a:gd name="connsiteX1" fmla="*/ 2289640 w 2289640"/>
              <a:gd name="connsiteY1" fmla="*/ 0 h 220980"/>
              <a:gd name="connsiteX2" fmla="*/ 2289640 w 2289640"/>
              <a:gd name="connsiteY2" fmla="*/ 220980 h 220980"/>
              <a:gd name="connsiteX3" fmla="*/ 0 w 2289640"/>
              <a:gd name="connsiteY3" fmla="*/ 220980 h 220980"/>
              <a:gd name="connsiteX4" fmla="*/ 55245 w 2289640"/>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2289640" h="220977">
                <a:moveTo>
                  <a:pt x="55245" y="0"/>
                </a:moveTo>
                <a:lnTo>
                  <a:pt x="2289640" y="0"/>
                </a:lnTo>
                <a:lnTo>
                  <a:pt x="2289640" y="220980"/>
                </a:lnTo>
                <a:lnTo>
                  <a:pt x="0" y="220980"/>
                </a:lnTo>
                <a:lnTo>
                  <a:pt x="55245" y="0"/>
                </a:lnTo>
                <a:close/>
              </a:path>
            </a:pathLst>
          </a:custGeom>
          <a:solidFill>
            <a:srgbClr val="E8F3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10" name="任意多边形 9"/>
          <p:cNvSpPr/>
          <p:nvPr userDrawn="1">
            <p:custDataLst>
              <p:tags r:id="rId10"/>
            </p:custDataLst>
          </p:nvPr>
        </p:nvSpPr>
        <p:spPr>
          <a:xfrm>
            <a:off x="-1" y="6710040"/>
            <a:ext cx="9139148" cy="170537"/>
          </a:xfrm>
          <a:custGeom>
            <a:gdLst>
              <a:gd name="connsiteX0" fmla="*/ 0 w 6854361"/>
              <a:gd name="connsiteY0" fmla="*/ 0 h 220980"/>
              <a:gd name="connsiteX1" fmla="*/ 6854361 w 6854361"/>
              <a:gd name="connsiteY1" fmla="*/ 0 h 220980"/>
              <a:gd name="connsiteX2" fmla="*/ 6799116 w 6854361"/>
              <a:gd name="connsiteY2" fmla="*/ 220980 h 220980"/>
              <a:gd name="connsiteX3" fmla="*/ 0 w 6854361"/>
              <a:gd name="connsiteY3" fmla="*/ 220980 h 220980"/>
              <a:gd name="connsiteX4" fmla="*/ 0 w 6854361"/>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6854361" h="220977">
                <a:moveTo>
                  <a:pt x="0" y="0"/>
                </a:moveTo>
                <a:lnTo>
                  <a:pt x="6854361" y="0"/>
                </a:lnTo>
                <a:lnTo>
                  <a:pt x="6799116" y="220980"/>
                </a:lnTo>
                <a:lnTo>
                  <a:pt x="0" y="220980"/>
                </a:lnTo>
                <a:lnTo>
                  <a:pt x="0" y="0"/>
                </a:lnTo>
                <a:close/>
              </a:path>
            </a:pathLst>
          </a:cu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2" name="眉头"/>
          <p:cNvSpPr txBox="1"/>
          <p:nvPr userDrawn="1">
            <p:custDataLst>
              <p:tags r:id="rId11"/>
            </p:custDataLst>
          </p:nvPr>
        </p:nvSpPr>
        <p:spPr>
          <a:xfrm>
            <a:off x="7481956" y="104192"/>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当堂检测</a:t>
            </a:r>
          </a:p>
        </p:txBody>
      </p:sp>
    </p:spTree>
  </p:cSld>
  <p:clrMapOvr>
    <a:masterClrMapping/>
  </p:clrMapOvr>
  <mc:AlternateContent>
    <mc:Choice xmlns:p14="http://schemas.microsoft.com/office/powerpoint/2010/main" Requires="p14">
      <p:transition spd="med" p14:dur="699"/>
    </mc:Choice>
    <mc:Fallback>
      <p:transition spd="med"/>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bg>
      <p:bgPr>
        <a:noFill/>
        <a:effectLst/>
      </p:bgPr>
    </p:bg>
    <p:spTree>
      <p:nvGrpSpPr>
        <p:cNvPr id="1" name=""/>
        <p:cNvGrpSpPr/>
        <p:nvPr>
          <p:custDataLst>
            <p:tags r:id="rId1"/>
          </p:custDataLst>
        </p:nvPr>
      </p:nvGrpSpPr>
      <p:grpSpPr>
        <a:xfrm>
          <a:off x="0" y="0"/>
          <a:ext cx="0" cy="0"/>
        </a:xfrm>
      </p:grpSpPr>
      <p:sp>
        <p:nvSpPr>
          <p:cNvPr id="6" name="矩形 5"/>
          <p:cNvSpPr/>
          <p:nvPr userDrawn="1">
            <p:custDataLst>
              <p:tags r:id="rId2"/>
            </p:custDataLst>
          </p:nvPr>
        </p:nvSpPr>
        <p:spPr>
          <a:xfrm>
            <a:off x="1337945" y="-1270"/>
            <a:ext cx="7983220" cy="62103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p>
        </p:txBody>
      </p:sp>
      <p:sp>
        <p:nvSpPr>
          <p:cNvPr id="7" name="Freeform 5"/>
          <p:cNvSpPr>
            <a:spLocks noEditPoints="1"/>
          </p:cNvSpPr>
          <p:nvPr userDrawn="1">
            <p:custDataLst>
              <p:tags r:id="rId3"/>
            </p:custDataLst>
          </p:nvPr>
        </p:nvSpPr>
        <p:spPr bwMode="auto">
          <a:xfrm>
            <a:off x="7444873" y="166"/>
            <a:ext cx="1875179" cy="714036"/>
          </a:xfrm>
          <a:custGeom>
            <a:gdLst>
              <a:gd name="T0" fmla="*/ 562 w 562"/>
              <a:gd name="T1" fmla="*/ 32 h 214"/>
              <a:gd name="T2" fmla="*/ 562 w 562"/>
              <a:gd name="T3" fmla="*/ 118 h 214"/>
              <a:gd name="T4" fmla="*/ 562 w 562"/>
              <a:gd name="T5" fmla="*/ 180 h 214"/>
              <a:gd name="T6" fmla="*/ 560 w 562"/>
              <a:gd name="T7" fmla="*/ 184 h 214"/>
              <a:gd name="T8" fmla="*/ 444 w 562"/>
              <a:gd name="T9" fmla="*/ 184 h 214"/>
              <a:gd name="T10" fmla="*/ 316 w 562"/>
              <a:gd name="T11" fmla="*/ 184 h 214"/>
              <a:gd name="T12" fmla="*/ 282 w 562"/>
              <a:gd name="T13" fmla="*/ 212 h 214"/>
              <a:gd name="T14" fmla="*/ 280 w 562"/>
              <a:gd name="T15" fmla="*/ 212 h 214"/>
              <a:gd name="T16" fmla="*/ 246 w 562"/>
              <a:gd name="T17" fmla="*/ 184 h 214"/>
              <a:gd name="T18" fmla="*/ 142 w 562"/>
              <a:gd name="T19" fmla="*/ 184 h 214"/>
              <a:gd name="T20" fmla="*/ 56 w 562"/>
              <a:gd name="T21" fmla="*/ 184 h 214"/>
              <a:gd name="T22" fmla="*/ 2 w 562"/>
              <a:gd name="T23" fmla="*/ 184 h 214"/>
              <a:gd name="T24" fmla="*/ 0 w 562"/>
              <a:gd name="T25" fmla="*/ 180 h 214"/>
              <a:gd name="T26" fmla="*/ 0 w 562"/>
              <a:gd name="T27" fmla="*/ 82 h 214"/>
              <a:gd name="T28" fmla="*/ 0 w 562"/>
              <a:gd name="T29" fmla="*/ 0 h 214"/>
              <a:gd name="T30" fmla="*/ 4 w 562"/>
              <a:gd name="T31" fmla="*/ 54 h 214"/>
              <a:gd name="T32" fmla="*/ 4 w 562"/>
              <a:gd name="T33" fmla="*/ 178 h 214"/>
              <a:gd name="T34" fmla="*/ 78 w 562"/>
              <a:gd name="T35" fmla="*/ 178 h 214"/>
              <a:gd name="T36" fmla="*/ 194 w 562"/>
              <a:gd name="T37" fmla="*/ 178 h 214"/>
              <a:gd name="T38" fmla="*/ 248 w 562"/>
              <a:gd name="T39" fmla="*/ 178 h 214"/>
              <a:gd name="T40" fmla="*/ 264 w 562"/>
              <a:gd name="T41" fmla="*/ 194 h 214"/>
              <a:gd name="T42" fmla="*/ 298 w 562"/>
              <a:gd name="T43" fmla="*/ 192 h 214"/>
              <a:gd name="T44" fmla="*/ 314 w 562"/>
              <a:gd name="T45" fmla="*/ 178 h 214"/>
              <a:gd name="T46" fmla="*/ 352 w 562"/>
              <a:gd name="T47" fmla="*/ 178 h 214"/>
              <a:gd name="T48" fmla="*/ 470 w 562"/>
              <a:gd name="T49" fmla="*/ 178 h 214"/>
              <a:gd name="T50" fmla="*/ 556 w 562"/>
              <a:gd name="T51" fmla="*/ 178 h 214"/>
              <a:gd name="T52" fmla="*/ 558 w 562"/>
              <a:gd name="T53" fmla="*/ 76 h 214"/>
              <a:gd name="T54" fmla="*/ 558 w 562"/>
              <a:gd name="T55" fmla="*/ 0 h 214"/>
              <a:gd name="T56" fmla="*/ 562 w 562"/>
              <a:gd name="T57" fmla="*/ 0 h 214"/>
              <a:gd name="T58" fmla="*/ 14 w 562"/>
              <a:gd name="T59" fmla="*/ 44 h 214"/>
              <a:gd name="T60" fmla="*/ 14 w 562"/>
              <a:gd name="T61" fmla="*/ 132 h 214"/>
              <a:gd name="T62" fmla="*/ 80 w 562"/>
              <a:gd name="T63" fmla="*/ 170 h 214"/>
              <a:gd name="T64" fmla="*/ 192 w 562"/>
              <a:gd name="T65" fmla="*/ 170 h 214"/>
              <a:gd name="T66" fmla="*/ 258 w 562"/>
              <a:gd name="T67" fmla="*/ 176 h 214"/>
              <a:gd name="T68" fmla="*/ 304 w 562"/>
              <a:gd name="T69" fmla="*/ 176 h 214"/>
              <a:gd name="T70" fmla="*/ 348 w 562"/>
              <a:gd name="T71" fmla="*/ 170 h 214"/>
              <a:gd name="T72" fmla="*/ 482 w 562"/>
              <a:gd name="T73" fmla="*/ 170 h 214"/>
              <a:gd name="T74" fmla="*/ 548 w 562"/>
              <a:gd name="T75" fmla="*/ 144 h 214"/>
              <a:gd name="T76" fmla="*/ 548 w 562"/>
              <a:gd name="T77" fmla="*/ 46 h 214"/>
              <a:gd name="T78" fmla="*/ 14 w 562"/>
              <a:gd name="T79" fmla="*/ 0 h 2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62" h="214">
                <a:moveTo>
                  <a:pt x="562" y="0"/>
                </a:moveTo>
                <a:lnTo>
                  <a:pt x="562" y="32"/>
                </a:lnTo>
                <a:lnTo>
                  <a:pt x="562" y="82"/>
                </a:lnTo>
                <a:lnTo>
                  <a:pt x="562" y="118"/>
                </a:lnTo>
                <a:lnTo>
                  <a:pt x="562" y="162"/>
                </a:lnTo>
                <a:lnTo>
                  <a:pt x="562" y="180"/>
                </a:lnTo>
                <a:lnTo>
                  <a:pt x="562" y="184"/>
                </a:lnTo>
                <a:lnTo>
                  <a:pt x="560" y="184"/>
                </a:lnTo>
                <a:lnTo>
                  <a:pt x="514" y="184"/>
                </a:lnTo>
                <a:lnTo>
                  <a:pt x="444" y="184"/>
                </a:lnTo>
                <a:lnTo>
                  <a:pt x="374" y="184"/>
                </a:lnTo>
                <a:lnTo>
                  <a:pt x="316" y="184"/>
                </a:lnTo>
                <a:lnTo>
                  <a:pt x="300" y="198"/>
                </a:lnTo>
                <a:lnTo>
                  <a:pt x="282" y="212"/>
                </a:lnTo>
                <a:lnTo>
                  <a:pt x="280" y="214"/>
                </a:lnTo>
                <a:lnTo>
                  <a:pt x="280" y="212"/>
                </a:lnTo>
                <a:lnTo>
                  <a:pt x="264" y="200"/>
                </a:lnTo>
                <a:lnTo>
                  <a:pt x="246" y="184"/>
                </a:lnTo>
                <a:lnTo>
                  <a:pt x="202" y="184"/>
                </a:lnTo>
                <a:lnTo>
                  <a:pt x="142" y="184"/>
                </a:lnTo>
                <a:lnTo>
                  <a:pt x="96" y="184"/>
                </a:lnTo>
                <a:lnTo>
                  <a:pt x="56" y="184"/>
                </a:lnTo>
                <a:lnTo>
                  <a:pt x="26" y="184"/>
                </a:lnTo>
                <a:lnTo>
                  <a:pt x="2" y="184"/>
                </a:lnTo>
                <a:lnTo>
                  <a:pt x="0" y="184"/>
                </a:lnTo>
                <a:lnTo>
                  <a:pt x="0" y="180"/>
                </a:lnTo>
                <a:lnTo>
                  <a:pt x="0" y="140"/>
                </a:lnTo>
                <a:lnTo>
                  <a:pt x="0" y="82"/>
                </a:lnTo>
                <a:lnTo>
                  <a:pt x="0" y="28"/>
                </a:lnTo>
                <a:lnTo>
                  <a:pt x="0" y="0"/>
                </a:lnTo>
                <a:lnTo>
                  <a:pt x="4" y="0"/>
                </a:lnTo>
                <a:lnTo>
                  <a:pt x="4" y="54"/>
                </a:lnTo>
                <a:lnTo>
                  <a:pt x="4" y="112"/>
                </a:lnTo>
                <a:lnTo>
                  <a:pt x="4" y="178"/>
                </a:lnTo>
                <a:lnTo>
                  <a:pt x="38" y="178"/>
                </a:lnTo>
                <a:lnTo>
                  <a:pt x="78" y="178"/>
                </a:lnTo>
                <a:lnTo>
                  <a:pt x="136" y="178"/>
                </a:lnTo>
                <a:lnTo>
                  <a:pt x="194" y="178"/>
                </a:lnTo>
                <a:lnTo>
                  <a:pt x="246" y="178"/>
                </a:lnTo>
                <a:lnTo>
                  <a:pt x="248" y="178"/>
                </a:lnTo>
                <a:lnTo>
                  <a:pt x="248" y="180"/>
                </a:lnTo>
                <a:lnTo>
                  <a:pt x="264" y="194"/>
                </a:lnTo>
                <a:lnTo>
                  <a:pt x="280" y="208"/>
                </a:lnTo>
                <a:lnTo>
                  <a:pt x="298" y="192"/>
                </a:lnTo>
                <a:lnTo>
                  <a:pt x="314" y="180"/>
                </a:lnTo>
                <a:lnTo>
                  <a:pt x="314" y="178"/>
                </a:lnTo>
                <a:lnTo>
                  <a:pt x="316" y="178"/>
                </a:lnTo>
                <a:lnTo>
                  <a:pt x="352" y="178"/>
                </a:lnTo>
                <a:lnTo>
                  <a:pt x="420" y="178"/>
                </a:lnTo>
                <a:lnTo>
                  <a:pt x="470" y="178"/>
                </a:lnTo>
                <a:lnTo>
                  <a:pt x="510" y="178"/>
                </a:lnTo>
                <a:lnTo>
                  <a:pt x="556" y="178"/>
                </a:lnTo>
                <a:lnTo>
                  <a:pt x="556" y="134"/>
                </a:lnTo>
                <a:lnTo>
                  <a:pt x="558" y="76"/>
                </a:lnTo>
                <a:lnTo>
                  <a:pt x="558" y="44"/>
                </a:lnTo>
                <a:lnTo>
                  <a:pt x="558" y="0"/>
                </a:lnTo>
                <a:lnTo>
                  <a:pt x="562" y="0"/>
                </a:lnTo>
                <a:lnTo>
                  <a:pt x="562" y="0"/>
                </a:lnTo>
                <a:close/>
                <a:moveTo>
                  <a:pt x="14" y="0"/>
                </a:moveTo>
                <a:lnTo>
                  <a:pt x="14" y="44"/>
                </a:lnTo>
                <a:lnTo>
                  <a:pt x="14" y="92"/>
                </a:lnTo>
                <a:lnTo>
                  <a:pt x="14" y="132"/>
                </a:lnTo>
                <a:lnTo>
                  <a:pt x="14" y="170"/>
                </a:lnTo>
                <a:lnTo>
                  <a:pt x="80" y="170"/>
                </a:lnTo>
                <a:lnTo>
                  <a:pt x="134" y="170"/>
                </a:lnTo>
                <a:lnTo>
                  <a:pt x="192" y="170"/>
                </a:lnTo>
                <a:lnTo>
                  <a:pt x="250" y="170"/>
                </a:lnTo>
                <a:lnTo>
                  <a:pt x="258" y="176"/>
                </a:lnTo>
                <a:lnTo>
                  <a:pt x="280" y="196"/>
                </a:lnTo>
                <a:lnTo>
                  <a:pt x="304" y="176"/>
                </a:lnTo>
                <a:lnTo>
                  <a:pt x="310" y="170"/>
                </a:lnTo>
                <a:lnTo>
                  <a:pt x="348" y="170"/>
                </a:lnTo>
                <a:lnTo>
                  <a:pt x="406" y="170"/>
                </a:lnTo>
                <a:lnTo>
                  <a:pt x="482" y="170"/>
                </a:lnTo>
                <a:lnTo>
                  <a:pt x="548" y="170"/>
                </a:lnTo>
                <a:lnTo>
                  <a:pt x="548" y="144"/>
                </a:lnTo>
                <a:lnTo>
                  <a:pt x="548" y="104"/>
                </a:lnTo>
                <a:lnTo>
                  <a:pt x="548" y="46"/>
                </a:lnTo>
                <a:lnTo>
                  <a:pt x="548" y="0"/>
                </a:lnTo>
                <a:lnTo>
                  <a:pt x="14" y="0"/>
                </a:lnTo>
                <a:close/>
              </a:path>
            </a:pathLst>
          </a:custGeom>
          <a:solidFill>
            <a:srgbClr val="BEC4FF"/>
          </a:solidFill>
          <a:ln>
            <a:noFill/>
          </a:ln>
        </p:spPr>
        <p:txBody>
          <a:bodyPr vert="horz" wrap="square" lIns="121920" tIns="60960" rIns="121920" bIns="60960" numCol="1" anchor="t" anchorCtr="0" compatLnSpc="1"/>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endParaRPr lang="zh-CN" altLang="en-US" sz="1600" kern="0">
              <a:solidFill>
                <a:sysClr val="windowText" lastClr="000000"/>
              </a:solidFill>
            </a:endParaRPr>
          </a:p>
        </p:txBody>
      </p:sp>
      <p:sp>
        <p:nvSpPr>
          <p:cNvPr id="8" name="眉头"/>
          <p:cNvSpPr txBox="1"/>
          <p:nvPr userDrawn="1">
            <p:custDataLst>
              <p:tags r:id="rId4"/>
            </p:custDataLst>
          </p:nvPr>
        </p:nvSpPr>
        <p:spPr>
          <a:xfrm>
            <a:off x="1672341" y="109907"/>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学习目标</a:t>
            </a:r>
          </a:p>
        </p:txBody>
      </p:sp>
      <p:sp>
        <p:nvSpPr>
          <p:cNvPr id="9" name="眉头"/>
          <p:cNvSpPr txBox="1"/>
          <p:nvPr userDrawn="1">
            <p:custDataLst>
              <p:tags r:id="rId5"/>
            </p:custDataLst>
          </p:nvPr>
        </p:nvSpPr>
        <p:spPr>
          <a:xfrm>
            <a:off x="3525906" y="119432"/>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l" defTabSz="1218565"/>
            <a:r>
              <a:rPr lang="zh-CN" altLang="en-US" sz="2000" kern="0">
                <a:solidFill>
                  <a:srgbClr val="CDD4FF"/>
                </a:solidFill>
                <a:latin typeface="方正正黑简体" pitchFamily="2" charset="-122"/>
                <a:ea typeface="方正正黑简体" pitchFamily="2" charset="-122"/>
              </a:rPr>
              <a:t>新知讲</a:t>
            </a:r>
            <a:r>
              <a:rPr lang="zh-CN" altLang="en-US" sz="2000">
                <a:solidFill>
                  <a:srgbClr val="CDD4FF"/>
                </a:solidFill>
                <a:latin typeface="方正正黑简体" pitchFamily="2" charset="-122"/>
                <a:ea typeface="方正正黑简体" pitchFamily="2" charset="-122"/>
                <a:sym typeface="+mn-ea"/>
              </a:rPr>
              <a:t>授</a:t>
            </a:r>
            <a:endParaRPr lang="zh-CN" altLang="en-US" sz="2000" kern="0">
              <a:solidFill>
                <a:srgbClr val="CDD4FF"/>
              </a:solidFill>
              <a:latin typeface="方正正黑简体" pitchFamily="2" charset="-122"/>
              <a:ea typeface="方正正黑简体" pitchFamily="2" charset="-122"/>
              <a:sym typeface="+mn-ea"/>
            </a:endParaRPr>
          </a:p>
        </p:txBody>
      </p:sp>
      <p:sp>
        <p:nvSpPr>
          <p:cNvPr id="11" name="眉头"/>
          <p:cNvSpPr txBox="1"/>
          <p:nvPr userDrawn="1">
            <p:custDataLst>
              <p:tags r:id="rId6"/>
            </p:custDataLst>
          </p:nvPr>
        </p:nvSpPr>
        <p:spPr>
          <a:xfrm>
            <a:off x="5503296" y="118797"/>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课堂总结</a:t>
            </a:r>
            <a:endParaRPr lang="zh-CN" altLang="en-US" sz="2000" b="1" kern="0">
              <a:solidFill>
                <a:srgbClr val="CDD4FF"/>
              </a:solidFill>
              <a:latin typeface="方正正黑简体" pitchFamily="2" charset="-122"/>
              <a:ea typeface="方正正黑简体" pitchFamily="2" charset="-122"/>
            </a:endParaRPr>
          </a:p>
        </p:txBody>
      </p:sp>
      <p:sp>
        <p:nvSpPr>
          <p:cNvPr id="12" name="等腰三角形 11"/>
          <p:cNvSpPr/>
          <p:nvPr userDrawn="1">
            <p:custDataLst>
              <p:tags r:id="rId7"/>
            </p:custDataLst>
          </p:nvPr>
        </p:nvSpPr>
        <p:spPr>
          <a:xfrm rot="5400000">
            <a:off x="-19685" y="46990"/>
            <a:ext cx="897890" cy="857885"/>
          </a:xfrm>
          <a:prstGeom prst="triangle">
            <a:avLst>
              <a:gd name="adj" fmla="val 23814"/>
            </a:avLst>
          </a:pr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13" name="等腰三角形 12"/>
          <p:cNvSpPr/>
          <p:nvPr userDrawn="1">
            <p:custDataLst>
              <p:tags r:id="rId8"/>
            </p:custDataLst>
          </p:nvPr>
        </p:nvSpPr>
        <p:spPr>
          <a:xfrm rot="16200000" flipH="1">
            <a:off x="597535" y="246380"/>
            <a:ext cx="262255" cy="250825"/>
          </a:xfrm>
          <a:prstGeom prst="triangle">
            <a:avLst>
              <a:gd name="adj" fmla="val 77003"/>
            </a:avLst>
          </a:prstGeom>
          <a:solidFill>
            <a:srgbClr val="DDE1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5" name="任意多边形 4"/>
          <p:cNvSpPr/>
          <p:nvPr userDrawn="1">
            <p:custDataLst>
              <p:tags r:id="rId9"/>
            </p:custDataLst>
          </p:nvPr>
        </p:nvSpPr>
        <p:spPr>
          <a:xfrm>
            <a:off x="9015095" y="6710045"/>
            <a:ext cx="3176905" cy="177800"/>
          </a:xfrm>
          <a:custGeom>
            <a:gdLst>
              <a:gd name="connsiteX0" fmla="*/ 55245 w 2289640"/>
              <a:gd name="connsiteY0" fmla="*/ 0 h 220980"/>
              <a:gd name="connsiteX1" fmla="*/ 2289640 w 2289640"/>
              <a:gd name="connsiteY1" fmla="*/ 0 h 220980"/>
              <a:gd name="connsiteX2" fmla="*/ 2289640 w 2289640"/>
              <a:gd name="connsiteY2" fmla="*/ 220980 h 220980"/>
              <a:gd name="connsiteX3" fmla="*/ 0 w 2289640"/>
              <a:gd name="connsiteY3" fmla="*/ 220980 h 220980"/>
              <a:gd name="connsiteX4" fmla="*/ 55245 w 2289640"/>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2289640" h="220977">
                <a:moveTo>
                  <a:pt x="55245" y="0"/>
                </a:moveTo>
                <a:lnTo>
                  <a:pt x="2289640" y="0"/>
                </a:lnTo>
                <a:lnTo>
                  <a:pt x="2289640" y="220980"/>
                </a:lnTo>
                <a:lnTo>
                  <a:pt x="0" y="220980"/>
                </a:lnTo>
                <a:lnTo>
                  <a:pt x="55245" y="0"/>
                </a:lnTo>
                <a:close/>
              </a:path>
            </a:pathLst>
          </a:custGeom>
          <a:solidFill>
            <a:srgbClr val="E8F3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10" name="任意多边形 9"/>
          <p:cNvSpPr/>
          <p:nvPr userDrawn="1">
            <p:custDataLst>
              <p:tags r:id="rId10"/>
            </p:custDataLst>
          </p:nvPr>
        </p:nvSpPr>
        <p:spPr>
          <a:xfrm>
            <a:off x="-1" y="6710040"/>
            <a:ext cx="9139148" cy="170537"/>
          </a:xfrm>
          <a:custGeom>
            <a:gdLst>
              <a:gd name="connsiteX0" fmla="*/ 0 w 6854361"/>
              <a:gd name="connsiteY0" fmla="*/ 0 h 220980"/>
              <a:gd name="connsiteX1" fmla="*/ 6854361 w 6854361"/>
              <a:gd name="connsiteY1" fmla="*/ 0 h 220980"/>
              <a:gd name="connsiteX2" fmla="*/ 6799116 w 6854361"/>
              <a:gd name="connsiteY2" fmla="*/ 220980 h 220980"/>
              <a:gd name="connsiteX3" fmla="*/ 0 w 6854361"/>
              <a:gd name="connsiteY3" fmla="*/ 220980 h 220980"/>
              <a:gd name="connsiteX4" fmla="*/ 0 w 6854361"/>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6854361" h="220977">
                <a:moveTo>
                  <a:pt x="0" y="0"/>
                </a:moveTo>
                <a:lnTo>
                  <a:pt x="6854361" y="0"/>
                </a:lnTo>
                <a:lnTo>
                  <a:pt x="6799116" y="220980"/>
                </a:lnTo>
                <a:lnTo>
                  <a:pt x="0" y="220980"/>
                </a:lnTo>
                <a:lnTo>
                  <a:pt x="0" y="0"/>
                </a:lnTo>
                <a:close/>
              </a:path>
            </a:pathLst>
          </a:cu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2" name="眉头"/>
          <p:cNvSpPr txBox="1"/>
          <p:nvPr userDrawn="1">
            <p:custDataLst>
              <p:tags r:id="rId11"/>
            </p:custDataLst>
          </p:nvPr>
        </p:nvSpPr>
        <p:spPr>
          <a:xfrm>
            <a:off x="7810886" y="104192"/>
            <a:ext cx="120396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l" defTabSz="1218565"/>
            <a:r>
              <a:rPr lang="zh-CN" altLang="en-US" sz="2000" b="1" kern="0">
                <a:solidFill>
                  <a:schemeClr val="bg1"/>
                </a:solidFill>
                <a:latin typeface="方正正黑简体" pitchFamily="2" charset="-122"/>
                <a:ea typeface="方正正黑简体" pitchFamily="2" charset="-122"/>
              </a:rPr>
              <a:t>当堂检测</a:t>
            </a:r>
          </a:p>
        </p:txBody>
      </p:sp>
    </p:spTree>
  </p:cSld>
  <p:clrMapOvr>
    <a:masterClrMapping/>
  </p:clrMapOvr>
  <mc:AlternateContent>
    <mc:Choice xmlns:p14="http://schemas.microsoft.com/office/powerpoint/2010/main" Requires="p14">
      <p:transition spd="med" p14:dur="699"/>
    </mc:Choice>
    <mc:Fallback>
      <p:transition spd="med"/>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custDataLst>
            <p:tags r:id="rId7"/>
          </p:custDataLst>
        </p:nvPr>
      </p:nvGrpSpPr>
      <p:grpSpPr>
        <a:xfrm>
          <a:off x="0" y="0"/>
          <a:ext cx="0" cy="0"/>
        </a:xfrm>
      </p:grpSpPr>
      <p:sp>
        <p:nvSpPr>
          <p:cNvPr id="4" name="日期占位符 3"/>
          <p:cNvSpPr>
            <a:spLocks noGrp="1"/>
          </p:cNvSpPr>
          <p:nvPr>
            <p:ph type="dt" sz="half" idx="2"/>
            <p:custDataLst>
              <p:tags r:id="rId8"/>
            </p:custDataLst>
          </p:nvPr>
        </p:nvSpPr>
        <p:spPr>
          <a:xfrm>
            <a:off x="612000" y="6314400"/>
            <a:ext cx="2700000" cy="316800"/>
          </a:xfrm>
          <a:prstGeom prst="rect">
            <a:avLst/>
          </a:prstGeom>
        </p:spPr>
        <p:txBody>
          <a:bodyPr vert="horz" lIns="91440" tIns="45720" rIns="91440" bIns="45720" rtlCol="0" anchor="ctr">
            <a:norm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000" b="0" i="0" u="none" strike="noStrike" cap="none" spc="0" normalizeH="0" baseline="0">
                <a:ln>
                  <a:noFill/>
                </a:ln>
                <a:solidFill>
                  <a:schemeClr val="tx1">
                    <a:tint val="75000"/>
                  </a:schemeClr>
                </a:solidFill>
                <a:effectLst/>
                <a:uFillTx/>
                <a:latin typeface="Arial" pitchFamily="34" charset="0"/>
                <a:ea typeface="微软雅黑"/>
                <a:cs typeface="+mj-cs"/>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fld id="{760FBDFE-C587-4B4C-A407-44438C67B59E}" type="datetimeFigureOut">
              <a:rPr lang="zh-CN" altLang="en-US" smtClean="0"/>
              <a:t>2024/1/13</a:t>
            </a:fld>
            <a:endParaRPr lang="zh-CN" altLang="en-US"/>
          </a:p>
        </p:txBody>
      </p:sp>
      <p:sp>
        <p:nvSpPr>
          <p:cNvPr id="5" name="页脚占位符 4"/>
          <p:cNvSpPr>
            <a:spLocks noGrp="1"/>
          </p:cNvSpPr>
          <p:nvPr>
            <p:ph type="ftr" sz="quarter" idx="3"/>
            <p:custDataLst>
              <p:tags r:id="rId9"/>
            </p:custDataLst>
          </p:nvPr>
        </p:nvSpPr>
        <p:spPr>
          <a:xfrm>
            <a:off x="4116000" y="6314400"/>
            <a:ext cx="3960000" cy="316800"/>
          </a:xfrm>
          <a:prstGeom prst="rect">
            <a:avLst/>
          </a:prstGeom>
        </p:spPr>
        <p:txBody>
          <a:bodyPr vert="horz" lIns="91440" tIns="45720" rIns="91440" bIns="45720" rtlCol="0" anchor="ctr">
            <a:norm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914400" rtl="0" fontAlgn="auto" latinLnBrk="0" hangingPunct="0">
              <a:lnSpc>
                <a:spcPct val="100000"/>
              </a:lnSpc>
              <a:spcBef>
                <a:spcPct val="0"/>
              </a:spcBef>
              <a:spcAft>
                <a:spcPct val="0"/>
              </a:spcAft>
              <a:buClrTx/>
              <a:buSzTx/>
              <a:buFontTx/>
              <a:buNone/>
              <a:defRPr kumimoji="0" sz="1000" b="0" i="0" u="none" strike="noStrike" cap="none" spc="0" normalizeH="0" baseline="0">
                <a:ln>
                  <a:noFill/>
                </a:ln>
                <a:solidFill>
                  <a:schemeClr val="tx1">
                    <a:tint val="75000"/>
                  </a:schemeClr>
                </a:solidFill>
                <a:effectLst/>
                <a:uFillTx/>
                <a:latin typeface="Arial" pitchFamily="34" charset="0"/>
                <a:ea typeface="微软雅黑"/>
                <a:cs typeface="+mj-cs"/>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endParaRPr lang="zh-CN" altLang="en-US"/>
          </a:p>
        </p:txBody>
      </p:sp>
      <p:sp>
        <p:nvSpPr>
          <p:cNvPr id="6" name="灯片编号占位符 5"/>
          <p:cNvSpPr>
            <a:spLocks noGrp="1"/>
          </p:cNvSpPr>
          <p:nvPr>
            <p:ph type="sldNum" sz="quarter" idx="4"/>
            <p:custDataLst>
              <p:tags r:id="rId10"/>
            </p:custDataLst>
          </p:nvPr>
        </p:nvSpPr>
        <p:spPr>
          <a:xfrm>
            <a:off x="8877600" y="6314400"/>
            <a:ext cx="2700000" cy="316800"/>
          </a:xfrm>
          <a:prstGeom prst="rect">
            <a:avLst/>
          </a:prstGeom>
        </p:spPr>
        <p:txBody>
          <a:bodyPr vert="horz" lIns="91440" tIns="45720" rIns="91440" bIns="45720" rtlCol="0" anchor="ctr">
            <a:norm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r" defTabSz="914400" rtl="0" fontAlgn="auto" latinLnBrk="0" hangingPunct="0">
              <a:lnSpc>
                <a:spcPct val="100000"/>
              </a:lnSpc>
              <a:spcBef>
                <a:spcPct val="0"/>
              </a:spcBef>
              <a:spcAft>
                <a:spcPct val="0"/>
              </a:spcAft>
              <a:buClrTx/>
              <a:buSzTx/>
              <a:buFontTx/>
              <a:buNone/>
              <a:defRPr kumimoji="0" sz="1000" b="0" i="0" u="none" strike="noStrike" cap="none" spc="0" normalizeH="0" baseline="0">
                <a:ln>
                  <a:noFill/>
                </a:ln>
                <a:solidFill>
                  <a:schemeClr val="tx1">
                    <a:tint val="75000"/>
                  </a:schemeClr>
                </a:solidFill>
                <a:effectLst/>
                <a:uFillTx/>
                <a:latin typeface="Arial" pitchFamily="34" charset="0"/>
                <a:ea typeface="微软雅黑"/>
                <a:cs typeface="+mj-cs"/>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fld id="{49AE70B2-8BF9-45C0-BB95-33D1B9D3A854}" type="slidenum">
              <a:rPr lang="zh-CN" altLang="en-US" smtClean="0"/>
              <a:t>0</a:t>
            </a:fld>
            <a:endParaRPr lang="zh-CN" altLang="en-US"/>
          </a:p>
        </p:txBody>
      </p:sp>
    </p:spTree>
    <p:custDataLst>
      <p:tags r:id="rId11"/>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mc:AlternateContent>
    <mc:Choice xmlns:p14="http://schemas.microsoft.com/office/powerpoint/2010/main" Requires="p14">
      <p:transition spd="med" p14:dur="699"/>
    </mc:Choice>
    <mc:Fallback>
      <p:transition spd="med"/>
    </mc:Fallback>
  </mc:AlternateContent>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Arial" pitchFamily="34" charset="0"/>
          <a:ea typeface="微软雅黑"/>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Arial" pitchFamily="34" charset="0"/>
          <a:ea typeface="微软雅黑"/>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Arial" pitchFamily="34" charset="0"/>
          <a:ea typeface="微软雅黑"/>
          <a:cs typeface="+mn-cs"/>
        </a:defRPr>
      </a:lvl3pPr>
      <a:lvl4pPr marL="1600200" indent="-228600" algn="l" defTabSz="914400" rtl="0" eaLnBrk="1" fontAlgn="auto" latinLnBrk="0" hangingPunct="1">
        <a:lnSpc>
          <a:spcPct val="120000"/>
        </a:lnSpc>
        <a:spcBef>
          <a:spcPct val="0"/>
        </a:spcBef>
        <a:spcAft>
          <a:spcPts val="300"/>
        </a:spcAft>
        <a:buFont typeface="Wingdings"/>
        <a:buChar char=""/>
        <a:defRPr sz="1400" u="none" strike="noStrike" kern="1200" cap="none" spc="150" normalizeH="0" baseline="0">
          <a:solidFill>
            <a:schemeClr val="tx1">
              <a:lumMod val="65000"/>
              <a:lumOff val="35000"/>
            </a:schemeClr>
          </a:solidFill>
          <a:uFillTx/>
          <a:latin typeface="Arial" pitchFamily="34" charset="0"/>
          <a:ea typeface="微软雅黑"/>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44.xml" /><Relationship Id="rId11" Type="http://schemas.openxmlformats.org/officeDocument/2006/relationships/tags" Target="../tags/tag145.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image" Target="../media/image2.jpeg" /><Relationship Id="rId6" Type="http://schemas.openxmlformats.org/officeDocument/2006/relationships/tags" Target="../tags/tag152.xml" /><Relationship Id="rId7" Type="http://schemas.openxmlformats.org/officeDocument/2006/relationships/tags" Target="../tags/tag153.xml" /><Relationship Id="rId8" Type="http://schemas.openxmlformats.org/officeDocument/2006/relationships/tags" Target="../tags/tag154.xml" /><Relationship Id="rId9" Type="http://schemas.openxmlformats.org/officeDocument/2006/relationships/tags" Target="../tags/tag15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xml" /><Relationship Id="rId3" Type="http://schemas.openxmlformats.org/officeDocument/2006/relationships/tags" Target="../tags/tag160.xml" /><Relationship Id="rId4" Type="http://schemas.openxmlformats.org/officeDocument/2006/relationships/tags" Target="../tags/tag16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69.xml" /><Relationship Id="rId11" Type="http://schemas.openxmlformats.org/officeDocument/2006/relationships/tags" Target="../tags/tag170.xml" /><Relationship Id="rId12" Type="http://schemas.openxmlformats.org/officeDocument/2006/relationships/tags" Target="../tags/tag171.xml" /><Relationship Id="rId13" Type="http://schemas.openxmlformats.org/officeDocument/2006/relationships/tags" Target="../tags/tag172.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image" Target="../media/image3.png" /><Relationship Id="rId8" Type="http://schemas.openxmlformats.org/officeDocument/2006/relationships/tags" Target="../tags/tag167.xml" /><Relationship Id="rId9" Type="http://schemas.openxmlformats.org/officeDocument/2006/relationships/tags" Target="../tags/tag16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14" Type="http://schemas.openxmlformats.org/officeDocument/2006/relationships/tags" Target="../tags/tag198.xml" /><Relationship Id="rId15" Type="http://schemas.openxmlformats.org/officeDocument/2006/relationships/tags" Target="../tags/tag199.xml" /><Relationship Id="rId16" Type="http://schemas.openxmlformats.org/officeDocument/2006/relationships/tags" Target="../tags/tag200.xml" /><Relationship Id="rId17" Type="http://schemas.openxmlformats.org/officeDocument/2006/relationships/image" Target="../media/image4.png" /><Relationship Id="rId18" Type="http://schemas.openxmlformats.org/officeDocument/2006/relationships/tags" Target="../tags/tag201.xml" /><Relationship Id="rId19" Type="http://schemas.openxmlformats.org/officeDocument/2006/relationships/image" Target="../media/image5.png" /><Relationship Id="rId2" Type="http://schemas.openxmlformats.org/officeDocument/2006/relationships/tags" Target="../tags/tag186.xml" /><Relationship Id="rId20" Type="http://schemas.openxmlformats.org/officeDocument/2006/relationships/tags" Target="../tags/tag202.xml" /><Relationship Id="rId21" Type="http://schemas.openxmlformats.org/officeDocument/2006/relationships/image" Target="../media/image6.png" /><Relationship Id="rId22" Type="http://schemas.openxmlformats.org/officeDocument/2006/relationships/tags" Target="../tags/tag203.xml" /><Relationship Id="rId23" Type="http://schemas.openxmlformats.org/officeDocument/2006/relationships/image" Target="../media/image7.png" /><Relationship Id="rId24" Type="http://schemas.openxmlformats.org/officeDocument/2006/relationships/tags" Target="../tags/tag204.xml" /><Relationship Id="rId25" Type="http://schemas.openxmlformats.org/officeDocument/2006/relationships/tags" Target="../tags/tag205.xml" /><Relationship Id="rId26" Type="http://schemas.openxmlformats.org/officeDocument/2006/relationships/tags" Target="../tags/tag206.xml" /><Relationship Id="rId3" Type="http://schemas.openxmlformats.org/officeDocument/2006/relationships/tags" Target="../tags/tag187.xml" /><Relationship Id="rId4" Type="http://schemas.openxmlformats.org/officeDocument/2006/relationships/tags" Target="../tags/tag188.xml" /><Relationship Id="rId5" Type="http://schemas.openxmlformats.org/officeDocument/2006/relationships/tags" Target="../tags/tag189.xml" /><Relationship Id="rId6" Type="http://schemas.openxmlformats.org/officeDocument/2006/relationships/tags" Target="../tags/tag190.xml" /><Relationship Id="rId7" Type="http://schemas.openxmlformats.org/officeDocument/2006/relationships/tags" Target="../tags/tag191.xml" /><Relationship Id="rId8" Type="http://schemas.openxmlformats.org/officeDocument/2006/relationships/tags" Target="../tags/tag192.xml" /><Relationship Id="rId9" Type="http://schemas.openxmlformats.org/officeDocument/2006/relationships/tags" Target="../tags/tag19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tags" Target="../tags/tag21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tags" Target="../tags/tag220.xml" /><Relationship Id="rId13" Type="http://schemas.openxmlformats.org/officeDocument/2006/relationships/image" Target="../media/image10.png" /><Relationship Id="rId14" Type="http://schemas.openxmlformats.org/officeDocument/2006/relationships/tags" Target="../tags/tag221.xml" /><Relationship Id="rId15" Type="http://schemas.openxmlformats.org/officeDocument/2006/relationships/tags" Target="../tags/tag222.xml" /><Relationship Id="rId16" Type="http://schemas.openxmlformats.org/officeDocument/2006/relationships/tags" Target="../tags/tag223.xml" /><Relationship Id="rId17" Type="http://schemas.openxmlformats.org/officeDocument/2006/relationships/image" Target="../media/image11.png" /><Relationship Id="rId18" Type="http://schemas.openxmlformats.org/officeDocument/2006/relationships/tags" Target="../tags/tag224.xml" /><Relationship Id="rId19" Type="http://schemas.openxmlformats.org/officeDocument/2006/relationships/tags" Target="../tags/tag225.xml" /><Relationship Id="rId2" Type="http://schemas.openxmlformats.org/officeDocument/2006/relationships/tags" Target="../tags/tag212.xml" /><Relationship Id="rId20" Type="http://schemas.openxmlformats.org/officeDocument/2006/relationships/tags" Target="../tags/tag226.xml" /><Relationship Id="rId21" Type="http://schemas.openxmlformats.org/officeDocument/2006/relationships/tags" Target="../tags/tag227.xml" /><Relationship Id="rId22" Type="http://schemas.openxmlformats.org/officeDocument/2006/relationships/tags" Target="../tags/tag228.xml" /><Relationship Id="rId23" Type="http://schemas.openxmlformats.org/officeDocument/2006/relationships/tags" Target="../tags/tag229.xml" /><Relationship Id="rId24" Type="http://schemas.openxmlformats.org/officeDocument/2006/relationships/tags" Target="../tags/tag230.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image" Target="../media/image8.png" /><Relationship Id="rId7" Type="http://schemas.openxmlformats.org/officeDocument/2006/relationships/tags" Target="../tags/tag216.xml" /><Relationship Id="rId8" Type="http://schemas.openxmlformats.org/officeDocument/2006/relationships/tags" Target="../tags/tag217.xml" /><Relationship Id="rId9" Type="http://schemas.openxmlformats.org/officeDocument/2006/relationships/image" Target="../media/image9.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1.xml" /><Relationship Id="rId3" Type="http://schemas.openxmlformats.org/officeDocument/2006/relationships/tags" Target="../tags/tag232.xml" /><Relationship Id="rId4" Type="http://schemas.openxmlformats.org/officeDocument/2006/relationships/image" Target="../media/image12.png" /><Relationship Id="rId5" Type="http://schemas.openxmlformats.org/officeDocument/2006/relationships/tags" Target="../tags/tag233.xml" /><Relationship Id="rId6" Type="http://schemas.openxmlformats.org/officeDocument/2006/relationships/tags" Target="../tags/tag234.xml" /><Relationship Id="rId7" Type="http://schemas.openxmlformats.org/officeDocument/2006/relationships/image" Target="../media/image13.png" /><Relationship Id="rId8" Type="http://schemas.openxmlformats.org/officeDocument/2006/relationships/tags" Target="../tags/tag23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6.xml" /><Relationship Id="rId3" Type="http://schemas.openxmlformats.org/officeDocument/2006/relationships/tags" Target="../tags/tag237.xml"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image" Target="../media/image14.png" /><Relationship Id="rId7" Type="http://schemas.openxmlformats.org/officeDocument/2006/relationships/tags" Target="../tags/tag24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48.xml" /><Relationship Id="rId11" Type="http://schemas.openxmlformats.org/officeDocument/2006/relationships/tags" Target="../tags/tag249.xml" /><Relationship Id="rId12" Type="http://schemas.openxmlformats.org/officeDocument/2006/relationships/tags" Target="../tags/tag250.xml" /><Relationship Id="rId13" Type="http://schemas.openxmlformats.org/officeDocument/2006/relationships/tags" Target="../tags/tag251.xml" /><Relationship Id="rId14" Type="http://schemas.openxmlformats.org/officeDocument/2006/relationships/tags" Target="../tags/tag252.xml" /><Relationship Id="rId15" Type="http://schemas.openxmlformats.org/officeDocument/2006/relationships/tags" Target="../tags/tag253.xml" /><Relationship Id="rId16" Type="http://schemas.openxmlformats.org/officeDocument/2006/relationships/tags" Target="../tags/tag254.xml" /><Relationship Id="rId17" Type="http://schemas.openxmlformats.org/officeDocument/2006/relationships/tags" Target="../tags/tag255.xml" /><Relationship Id="rId2" Type="http://schemas.openxmlformats.org/officeDocument/2006/relationships/tags" Target="../tags/tag241.xml" /><Relationship Id="rId3" Type="http://schemas.openxmlformats.org/officeDocument/2006/relationships/tags" Target="../tags/tag242.xml" /><Relationship Id="rId4" Type="http://schemas.openxmlformats.org/officeDocument/2006/relationships/tags" Target="../tags/tag243.xml" /><Relationship Id="rId5" Type="http://schemas.openxmlformats.org/officeDocument/2006/relationships/tags" Target="../tags/tag244.xml" /><Relationship Id="rId6" Type="http://schemas.openxmlformats.org/officeDocument/2006/relationships/tags" Target="../tags/tag245.xml" /><Relationship Id="rId7" Type="http://schemas.openxmlformats.org/officeDocument/2006/relationships/image" Target="../media/image15.png" /><Relationship Id="rId8" Type="http://schemas.openxmlformats.org/officeDocument/2006/relationships/tags" Target="../tags/tag246.xml" /><Relationship Id="rId9" Type="http://schemas.openxmlformats.org/officeDocument/2006/relationships/tags" Target="../tags/tag24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6.xml" /><Relationship Id="rId3" Type="http://schemas.openxmlformats.org/officeDocument/2006/relationships/tags" Target="../tags/tag257.xml" /><Relationship Id="rId4" Type="http://schemas.openxmlformats.org/officeDocument/2006/relationships/tags" Target="../tags/tag25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9.xml" /><Relationship Id="rId3" Type="http://schemas.openxmlformats.org/officeDocument/2006/relationships/image" Target="../media/image16.jpeg"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tags" Target="../tags/tag262.xml" /><Relationship Id="rId7" Type="http://schemas.openxmlformats.org/officeDocument/2006/relationships/tags" Target="../tags/tag263.xml" /><Relationship Id="rId8" Type="http://schemas.openxmlformats.org/officeDocument/2006/relationships/tags" Target="../tags/tag26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65.xml" /><Relationship Id="rId3" Type="http://schemas.openxmlformats.org/officeDocument/2006/relationships/tags" Target="../tags/tag266.xml" /><Relationship Id="rId4" Type="http://schemas.openxmlformats.org/officeDocument/2006/relationships/tags" Target="../tags/tag267.xml" /><Relationship Id="rId5" Type="http://schemas.openxmlformats.org/officeDocument/2006/relationships/tags" Target="../tags/tag268.xml" /><Relationship Id="rId6" Type="http://schemas.openxmlformats.org/officeDocument/2006/relationships/tags" Target="../tags/tag269.xml" /><Relationship Id="rId7" Type="http://schemas.openxmlformats.org/officeDocument/2006/relationships/tags" Target="../tags/tag270.xml" /><Relationship Id="rId8" Type="http://schemas.openxmlformats.org/officeDocument/2006/relationships/tags" Target="../tags/tag27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72.xml" /><Relationship Id="rId3" Type="http://schemas.openxmlformats.org/officeDocument/2006/relationships/tags" Target="../tags/tag273.xml" /><Relationship Id="rId4" Type="http://schemas.openxmlformats.org/officeDocument/2006/relationships/hyperlink" Target="https://d.book118.com/04813600610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2618740" y="3258185"/>
            <a:ext cx="7221855" cy="922020"/>
          </a:xfrm>
          <a:prstGeom prst="rect">
            <a:avLst/>
          </a:prstGeom>
          <a:noFill/>
          <a:ln w="16510" cmpd="sng">
            <a:solidFill>
              <a:srgbClr val="C00000"/>
            </a:solidFill>
            <a:prstDash val="solid"/>
          </a:ln>
        </p:spPr>
        <p:txBody>
          <a:bodyPr wrap="squar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endParaRPr lang="zh-CN" altLang="en-US"/>
          </a:p>
          <a:p>
            <a:endParaRPr lang="zh-CN" altLang="en-US"/>
          </a:p>
          <a:p>
            <a:endParaRPr lang="zh-CN" altLang="en-US"/>
          </a:p>
        </p:txBody>
      </p:sp>
      <p:sp>
        <p:nvSpPr>
          <p:cNvPr id="13314" name="文本框 3"/>
          <p:cNvSpPr/>
          <p:nvPr>
            <p:custDataLst>
              <p:tags r:id="rId4"/>
            </p:custDataLst>
          </p:nvPr>
        </p:nvSpPr>
        <p:spPr>
          <a:xfrm>
            <a:off x="4140200" y="915988"/>
            <a:ext cx="4197350" cy="1106805"/>
          </a:xfrm>
          <a:prstGeom prst="rect">
            <a:avLst/>
          </a:prstGeom>
          <a:noFill/>
          <a:ln>
            <a:noFill/>
            <a:miter lim="800000"/>
          </a:ln>
        </p:spPr>
        <p:txBody>
          <a:bodyP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1pPr>
            <a:lvl2pPr marL="4572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2pPr>
            <a:lvl3pPr marL="9144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3pPr>
            <a:lvl4pPr marL="13716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4pPr>
            <a:lvl5pPr marL="18288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marL="0" lvl="0" indent="0" algn="dist" eaLnBrk="1" hangingPunct="1"/>
            <a:r>
              <a:rPr lang="zh-CN" altLang="en-US" sz="6600" b="1">
                <a:solidFill>
                  <a:srgbClr val="C00000"/>
                </a:solidFill>
                <a:latin typeface="微软雅黑" panose="020b0503020204020204" charset="-122"/>
                <a:ea typeface="微软雅黑"/>
                <a:sym typeface="inpin heiti" pitchFamily="2" charset="-122"/>
              </a:rPr>
              <a:t>思想政治</a:t>
            </a:r>
          </a:p>
        </p:txBody>
      </p:sp>
      <p:sp>
        <p:nvSpPr>
          <p:cNvPr id="13315" name="文本框 5"/>
          <p:cNvSpPr/>
          <p:nvPr>
            <p:custDataLst>
              <p:tags r:id="rId5"/>
            </p:custDataLst>
          </p:nvPr>
        </p:nvSpPr>
        <p:spPr>
          <a:xfrm>
            <a:off x="5143500" y="2174240"/>
            <a:ext cx="1905000" cy="337185"/>
          </a:xfrm>
          <a:prstGeom prst="rect">
            <a:avLst/>
          </a:prstGeom>
          <a:noFill/>
          <a:ln>
            <a:noFill/>
            <a:miter lim="800000"/>
          </a:ln>
        </p:spPr>
        <p:txBody>
          <a:bodyP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1pPr>
            <a:lvl2pPr marL="4572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2pPr>
            <a:lvl3pPr marL="9144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3pPr>
            <a:lvl4pPr marL="13716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4pPr>
            <a:lvl5pPr marL="18288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marL="0" lvl="0" indent="0" algn="ctr" eaLnBrk="1" hangingPunct="1"/>
            <a:r>
              <a:rPr lang="en-US" altLang="zh-CN" sz="1600" b="1">
                <a:solidFill>
                  <a:srgbClr val="C00000"/>
                </a:solidFill>
                <a:latin typeface="楷体" panose="02010609060101010101" charset="-122"/>
                <a:ea typeface="楷体" panose="02010609060101010101" charset="-122"/>
                <a:sym typeface="inpin heiti" pitchFamily="2" charset="-122"/>
              </a:rPr>
              <a:t>选择性必修2</a:t>
            </a:r>
          </a:p>
        </p:txBody>
      </p:sp>
      <p:sp>
        <p:nvSpPr>
          <p:cNvPr id="13318" name="矩形 589"/>
          <p:cNvSpPr/>
          <p:nvPr>
            <p:custDataLst>
              <p:tags r:id="rId6"/>
            </p:custDataLst>
          </p:nvPr>
        </p:nvSpPr>
        <p:spPr>
          <a:xfrm rot="5400000">
            <a:off x="9520715" y="3264694"/>
            <a:ext cx="319881" cy="319882"/>
          </a:xfrm>
          <a:custGeom>
            <a:gdLst>
              <a:gd name="connsiteX0" fmla="*/ 0 w 746760"/>
              <a:gd name="connsiteY0" fmla="*/ 0 h 746760"/>
              <a:gd name="connsiteX1" fmla="*/ 746760 w 746760"/>
              <a:gd name="connsiteY1" fmla="*/ 0 h 746760"/>
              <a:gd name="connsiteX2" fmla="*/ 746760 w 746760"/>
              <a:gd name="connsiteY2" fmla="*/ 746760 h 746760"/>
              <a:gd name="connsiteX3" fmla="*/ 0 w 746760"/>
              <a:gd name="connsiteY3" fmla="*/ 746760 h 746760"/>
              <a:gd name="connsiteX4" fmla="*/ 0 w 746760"/>
              <a:gd name="connsiteY4" fmla="*/ 0 h 746760"/>
              <a:gd name="connsiteX0-1" fmla="*/ 746760 w 838200"/>
              <a:gd name="connsiteY0-2" fmla="*/ 746760 h 838200"/>
              <a:gd name="connsiteX1-3" fmla="*/ 0 w 838200"/>
              <a:gd name="connsiteY1-4" fmla="*/ 746760 h 838200"/>
              <a:gd name="connsiteX2-5" fmla="*/ 0 w 838200"/>
              <a:gd name="connsiteY2-6" fmla="*/ 0 h 838200"/>
              <a:gd name="connsiteX3-7" fmla="*/ 746760 w 838200"/>
              <a:gd name="connsiteY3-8" fmla="*/ 0 h 838200"/>
              <a:gd name="connsiteX4-9" fmla="*/ 838200 w 838200"/>
              <a:gd name="connsiteY4-10" fmla="*/ 838200 h 838200"/>
              <a:gd name="connsiteX0-11" fmla="*/ 746760 w 746760"/>
              <a:gd name="connsiteY0-12" fmla="*/ 746760 h 746760"/>
              <a:gd name="connsiteX1-13" fmla="*/ 0 w 746760"/>
              <a:gd name="connsiteY1-14" fmla="*/ 746760 h 746760"/>
              <a:gd name="connsiteX2-15" fmla="*/ 0 w 746760"/>
              <a:gd name="connsiteY2-16" fmla="*/ 0 h 746760"/>
              <a:gd name="connsiteX3-17" fmla="*/ 746760 w 746760"/>
              <a:gd name="connsiteY3-18" fmla="*/ 0 h 746760"/>
              <a:gd name="connsiteX0-19" fmla="*/ 0 w 746760"/>
              <a:gd name="connsiteY0-20" fmla="*/ 746760 h 746760"/>
              <a:gd name="connsiteX1-21" fmla="*/ 0 w 746760"/>
              <a:gd name="connsiteY1-22" fmla="*/ 0 h 746760"/>
              <a:gd name="connsiteX2-23" fmla="*/ 746760 w 746760"/>
              <a:gd name="connsiteY2-24" fmla="*/ 0 h 746760"/>
            </a:gdLst>
            <a:cxnLst>
              <a:cxn ang="0">
                <a:pos x="connsiteX0-1" y="connsiteY0-2"/>
              </a:cxn>
              <a:cxn ang="0">
                <a:pos x="connsiteX1-3" y="connsiteY1-4"/>
              </a:cxn>
              <a:cxn ang="0">
                <a:pos x="connsiteX2-5" y="connsiteY2-6"/>
              </a:cxn>
            </a:cxnLst>
            <a:rect l="l" t="t" r="r" b="b"/>
            <a:pathLst>
              <a:path w="746760" h="746760">
                <a:moveTo>
                  <a:pt x="0" y="746760"/>
                </a:moveTo>
                <a:lnTo>
                  <a:pt x="0" y="0"/>
                </a:lnTo>
                <a:lnTo>
                  <a:pt x="746760" y="0"/>
                </a:lnTo>
              </a:path>
            </a:pathLst>
          </a:custGeom>
          <a:noFill/>
          <a:ln w="66675" cap="flat" cmpd="sng" algn="ctr">
            <a:solidFill>
              <a:srgbClr val="E30713"/>
            </a:solidFill>
            <a:prstDash val="solid"/>
            <a:miter lim="800000"/>
          </a:ln>
          <a:effectLst/>
        </p:spPr>
        <p:txBody>
          <a:bodyPr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b="0" i="0" u="none" strike="noStrike" kern="0" cap="none" spc="0" normalizeH="0" baseline="0" noProof="0">
              <a:ln>
                <a:noFill/>
              </a:ln>
              <a:solidFill>
                <a:srgbClr val="D1261E"/>
              </a:solidFill>
              <a:effectLst/>
              <a:uLnTx/>
              <a:uFillTx/>
              <a:latin typeface="思源宋体" pitchFamily="18" charset="-122"/>
              <a:ea typeface="思源宋体" pitchFamily="18" charset="-122"/>
              <a:cs typeface="+mn-cs"/>
              <a:sym typeface="思源宋体" pitchFamily="18" charset="-122"/>
            </a:endParaRPr>
          </a:p>
        </p:txBody>
      </p:sp>
      <p:sp>
        <p:nvSpPr>
          <p:cNvPr id="13319" name="矩形 589"/>
          <p:cNvSpPr/>
          <p:nvPr>
            <p:custDataLst>
              <p:tags r:id="rId7"/>
            </p:custDataLst>
          </p:nvPr>
        </p:nvSpPr>
        <p:spPr>
          <a:xfrm>
            <a:off x="2610326" y="3263107"/>
            <a:ext cx="319882" cy="319881"/>
          </a:xfrm>
          <a:custGeom>
            <a:gdLst>
              <a:gd name="connsiteX0" fmla="*/ 0 w 746760"/>
              <a:gd name="connsiteY0" fmla="*/ 0 h 746760"/>
              <a:gd name="connsiteX1" fmla="*/ 746760 w 746760"/>
              <a:gd name="connsiteY1" fmla="*/ 0 h 746760"/>
              <a:gd name="connsiteX2" fmla="*/ 746760 w 746760"/>
              <a:gd name="connsiteY2" fmla="*/ 746760 h 746760"/>
              <a:gd name="connsiteX3" fmla="*/ 0 w 746760"/>
              <a:gd name="connsiteY3" fmla="*/ 746760 h 746760"/>
              <a:gd name="connsiteX4" fmla="*/ 0 w 746760"/>
              <a:gd name="connsiteY4" fmla="*/ 0 h 746760"/>
              <a:gd name="connsiteX0-1" fmla="*/ 746760 w 838200"/>
              <a:gd name="connsiteY0-2" fmla="*/ 746760 h 838200"/>
              <a:gd name="connsiteX1-3" fmla="*/ 0 w 838200"/>
              <a:gd name="connsiteY1-4" fmla="*/ 746760 h 838200"/>
              <a:gd name="connsiteX2-5" fmla="*/ 0 w 838200"/>
              <a:gd name="connsiteY2-6" fmla="*/ 0 h 838200"/>
              <a:gd name="connsiteX3-7" fmla="*/ 746760 w 838200"/>
              <a:gd name="connsiteY3-8" fmla="*/ 0 h 838200"/>
              <a:gd name="connsiteX4-9" fmla="*/ 838200 w 838200"/>
              <a:gd name="connsiteY4-10" fmla="*/ 838200 h 838200"/>
              <a:gd name="connsiteX0-11" fmla="*/ 746760 w 746760"/>
              <a:gd name="connsiteY0-12" fmla="*/ 746760 h 746760"/>
              <a:gd name="connsiteX1-13" fmla="*/ 0 w 746760"/>
              <a:gd name="connsiteY1-14" fmla="*/ 746760 h 746760"/>
              <a:gd name="connsiteX2-15" fmla="*/ 0 w 746760"/>
              <a:gd name="connsiteY2-16" fmla="*/ 0 h 746760"/>
              <a:gd name="connsiteX3-17" fmla="*/ 746760 w 746760"/>
              <a:gd name="connsiteY3-18" fmla="*/ 0 h 746760"/>
              <a:gd name="connsiteX0-19" fmla="*/ 0 w 746760"/>
              <a:gd name="connsiteY0-20" fmla="*/ 746760 h 746760"/>
              <a:gd name="connsiteX1-21" fmla="*/ 0 w 746760"/>
              <a:gd name="connsiteY1-22" fmla="*/ 0 h 746760"/>
              <a:gd name="connsiteX2-23" fmla="*/ 746760 w 746760"/>
              <a:gd name="connsiteY2-24" fmla="*/ 0 h 746760"/>
            </a:gdLst>
            <a:cxnLst>
              <a:cxn ang="0">
                <a:pos x="connsiteX0-1" y="connsiteY0-2"/>
              </a:cxn>
              <a:cxn ang="0">
                <a:pos x="connsiteX1-3" y="connsiteY1-4"/>
              </a:cxn>
              <a:cxn ang="0">
                <a:pos x="connsiteX2-5" y="connsiteY2-6"/>
              </a:cxn>
            </a:cxnLst>
            <a:rect l="l" t="t" r="r" b="b"/>
            <a:pathLst>
              <a:path w="746760" h="746760">
                <a:moveTo>
                  <a:pt x="0" y="746760"/>
                </a:moveTo>
                <a:lnTo>
                  <a:pt x="0" y="0"/>
                </a:lnTo>
                <a:lnTo>
                  <a:pt x="746760" y="0"/>
                </a:lnTo>
              </a:path>
            </a:pathLst>
          </a:custGeom>
          <a:noFill/>
          <a:ln w="66675" cap="flat" cmpd="sng" algn="ctr">
            <a:solidFill>
              <a:srgbClr val="E30713"/>
            </a:solidFill>
            <a:prstDash val="solid"/>
            <a:miter lim="800000"/>
          </a:ln>
          <a:effectLst/>
        </p:spPr>
        <p:txBody>
          <a:bodyPr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b="0" i="0" u="none" strike="noStrike" kern="0" cap="none" spc="0" normalizeH="0" baseline="0" noProof="0">
              <a:ln>
                <a:noFill/>
              </a:ln>
              <a:solidFill>
                <a:srgbClr val="D1261E"/>
              </a:solidFill>
              <a:effectLst/>
              <a:uLnTx/>
              <a:uFillTx/>
              <a:latin typeface="思源宋体" pitchFamily="18" charset="-122"/>
              <a:ea typeface="思源宋体" pitchFamily="18" charset="-122"/>
              <a:cs typeface="+mn-cs"/>
              <a:sym typeface="思源宋体" pitchFamily="18" charset="-122"/>
            </a:endParaRPr>
          </a:p>
        </p:txBody>
      </p:sp>
      <p:sp>
        <p:nvSpPr>
          <p:cNvPr id="13322" name="文本框 29"/>
          <p:cNvSpPr/>
          <p:nvPr>
            <p:custDataLst>
              <p:tags r:id="rId8"/>
            </p:custDataLst>
          </p:nvPr>
        </p:nvSpPr>
        <p:spPr>
          <a:xfrm>
            <a:off x="2610485" y="3396615"/>
            <a:ext cx="7229475" cy="645160"/>
          </a:xfrm>
          <a:prstGeom prst="rect">
            <a:avLst/>
          </a:prstGeom>
          <a:noFill/>
          <a:ln>
            <a:noFill/>
            <a:miter lim="800000"/>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1pPr>
            <a:lvl2pPr marL="4572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2pPr>
            <a:lvl3pPr marL="9144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3pPr>
            <a:lvl4pPr marL="13716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4pPr>
            <a:lvl5pPr marL="18288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marL="0" lvl="0" indent="0" algn="ctr" eaLnBrk="1" hangingPunct="1"/>
            <a:r>
              <a:rPr lang="en-US" altLang="zh-CN" sz="3600">
                <a:solidFill>
                  <a:srgbClr val="000000"/>
                </a:solidFill>
                <a:latin typeface="黑体" panose="02010609060101010101" pitchFamily="49" charset="-122"/>
                <a:ea typeface="黑体" panose="02010609060101010101" pitchFamily="49" charset="-122"/>
                <a:sym typeface="思源宋体" pitchFamily="18" charset="-122"/>
              </a:rPr>
              <a:t>10.2 </a:t>
            </a:r>
            <a:r>
              <a:rPr lang="zh-CN" altLang="en-US" sz="3600">
                <a:solidFill>
                  <a:srgbClr val="000000"/>
                </a:solidFill>
                <a:latin typeface="黑体" panose="02010609060101010101" pitchFamily="49" charset="-122"/>
                <a:ea typeface="黑体" panose="02010609060101010101" pitchFamily="49" charset="-122"/>
                <a:sym typeface="思源宋体" pitchFamily="18" charset="-122"/>
              </a:rPr>
              <a:t>严格遵守诉讼程序</a:t>
            </a:r>
          </a:p>
        </p:txBody>
      </p:sp>
      <p:grpSp>
        <p:nvGrpSpPr>
          <p:cNvPr id="3" name="组合 2"/>
          <p:cNvGrpSpPr/>
          <p:nvPr>
            <p:custDataLst>
              <p:tags r:id="rId9"/>
            </p:custDataLst>
          </p:nvPr>
        </p:nvGrpSpPr>
        <p:grpSpPr>
          <a:xfrm>
            <a:off x="3244850" y="2662555"/>
            <a:ext cx="5960110" cy="305435"/>
            <a:chOff x="2158157" y="4529063"/>
            <a:chExt cx="7875686" cy="152703"/>
          </a:xfrm>
          <a:solidFill>
            <a:srgbClr val="0070C0"/>
          </a:solidFill>
        </p:grpSpPr>
        <p:sp>
          <p:nvSpPr>
            <p:cNvPr id="4" name="Aitds3"/>
            <p:cNvSpPr/>
            <p:nvPr>
              <p:custDataLst>
                <p:tags r:id="rId10"/>
              </p:custDataLst>
            </p:nvPr>
          </p:nvSpPr>
          <p:spPr>
            <a:xfrm>
              <a:off x="2158157" y="4605564"/>
              <a:ext cx="7875686" cy="0"/>
            </a:xfrm>
            <a:prstGeom prst="line">
              <a:avLst/>
            </a:prstGeom>
            <a:grpFill/>
            <a:ln w="6350" cap="flat" cmpd="sng" algn="ctr">
              <a:solidFill>
                <a:srgbClr val="D9EDEE">
                  <a:lumMod val="25000"/>
                </a:srgbClr>
              </a:solidFill>
              <a:prstDash val="solid"/>
              <a:miter lim="800000"/>
            </a:ln>
            <a:effectLst/>
          </p:spPr>
          <p:txBody>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endParaRPr/>
            </a:p>
          </p:txBody>
        </p:sp>
        <p:sp>
          <p:nvSpPr>
            <p:cNvPr id="5" name="Aitds15"/>
            <p:cNvSpPr/>
            <p:nvPr>
              <p:custDataLst>
                <p:tags r:id="rId11"/>
              </p:custDataLst>
            </p:nvPr>
          </p:nvSpPr>
          <p:spPr>
            <a:xfrm>
              <a:off x="5037070" y="4529063"/>
              <a:ext cx="1979410" cy="152703"/>
            </a:xfrm>
            <a:prstGeom prst="roundRect">
              <a:avLst/>
            </a:prstGeom>
            <a:solidFill>
              <a:srgbClr val="C00000"/>
            </a:solidFill>
            <a:ln w="12700" cap="flat" cmpd="sng" algn="ctr">
              <a:noFill/>
              <a:prstDash val="solid"/>
              <a:miter lim="800000"/>
            </a:ln>
            <a:effectLst/>
          </p:spPr>
          <p:txBody>
            <a:bodyPr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lvl="0" algn="dist" defTabSz="914400" fontAlgn="base" hangingPunct="0">
                <a:spcBef>
                  <a:spcPct val="0"/>
                </a:spcBef>
                <a:spcAft>
                  <a:spcPct val="0"/>
                </a:spcAft>
                <a:defRPr/>
              </a:pPr>
              <a:r>
                <a:rPr lang="zh-CN" altLang="en-US" sz="1600" kern="0" noProof="1">
                  <a:solidFill>
                    <a:srgbClr val="FFFFFF"/>
                  </a:solidFill>
                  <a:effectLst/>
                  <a:latin typeface="+mn-ea"/>
                </a:rPr>
                <a:t>法律与生活</a:t>
              </a:r>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84" name="iSlíďè"/>
          <p:cNvSpPr txBox="1"/>
          <p:nvPr>
            <p:custDataLst>
              <p:tags r:id="rId4"/>
            </p:custDataLst>
          </p:nvPr>
        </p:nvSpPr>
        <p:spPr bwMode="auto">
          <a:xfrm>
            <a:off x="1552152" y="974090"/>
            <a:ext cx="1527387" cy="462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20000" rIns="120000">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marL="0" marR="0" lvl="0" indent="0" algn="ctr" defTabSz="913765" rtl="0" eaLnBrk="1" fontAlgn="auto" latinLnBrk="0" hangingPunct="1">
              <a:spcBef>
                <a:spcPct val="0"/>
              </a:spcBef>
              <a:spcAft>
                <a:spcPct val="0"/>
              </a:spcAft>
              <a:buClrTx/>
              <a:buSzTx/>
              <a:buFontTx/>
              <a:buNone/>
              <a:defRPr/>
            </a:pPr>
            <a:r>
              <a:rPr kumimoji="0" lang="zh-CN" altLang="en-US" sz="2400" i="0" u="none" strike="noStrike" kern="1200" cap="none" normalizeH="0" baseline="0" noProof="0">
                <a:uLnTx/>
                <a:uFillTx/>
                <a:latin typeface="隶书" panose="02010509060101010101" charset="-122"/>
                <a:ea typeface="隶书" panose="02010509060101010101" charset="-122"/>
                <a:cs typeface="+mn-ea"/>
                <a:sym typeface="zihun58hao-chuangzhonghei" panose="00000500000000000000" pitchFamily="2" charset="-122"/>
              </a:rPr>
              <a:t>导入</a:t>
            </a:r>
          </a:p>
        </p:txBody>
      </p:sp>
      <p:pic>
        <p:nvPicPr>
          <p:cNvPr id="4098" name="Picture 2"/>
          <p:cNvPicPr>
            <a:picLocks noChangeAspect="1"/>
          </p:cNvPicPr>
          <p:nvPr>
            <p:custDataLst>
              <p:tags r:id="rId6"/>
            </p:custDataLst>
          </p:nvPr>
        </p:nvPicPr>
        <p:blipFill>
          <a:blip r:embed="rId5"/>
          <a:stretch>
            <a:fillRect/>
          </a:stretch>
        </p:blipFill>
        <p:spPr>
          <a:xfrm>
            <a:off x="6388100" y="2578735"/>
            <a:ext cx="3782060" cy="2881630"/>
          </a:xfrm>
          <a:prstGeom prst="rect">
            <a:avLst/>
          </a:prstGeom>
          <a:noFill/>
          <a:ln w="9525">
            <a:noFill/>
          </a:ln>
        </p:spPr>
      </p:pic>
      <p:sp>
        <p:nvSpPr>
          <p:cNvPr id="2" name="TextBox 2"/>
          <p:cNvSpPr/>
          <p:nvPr>
            <p:custDataLst>
              <p:tags r:id="rId7"/>
            </p:custDataLst>
          </p:nvPr>
        </p:nvSpPr>
        <p:spPr>
          <a:xfrm>
            <a:off x="1292860" y="1513205"/>
            <a:ext cx="8877300" cy="988695"/>
          </a:xfrm>
          <a:prstGeom prst="rect">
            <a:avLst/>
          </a:prstGeom>
          <a:noFill/>
          <a:ln w="9525">
            <a:noFill/>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nSpc>
                <a:spcPts val="3500"/>
              </a:lnSpc>
            </a:pPr>
            <a:r>
              <a:rPr lang="zh-CN" altLang="en-US" sz="2400">
                <a:latin typeface="楷体" panose="02010609060101010101" charset="-122"/>
                <a:ea typeface="楷体" panose="02010609060101010101" charset="-122"/>
              </a:rPr>
              <a:t>    现实生活中不可避免的遇到矛盾和纠纷，如果我们自己或朋友需要通过打官司才能解决矛盾时，就会遇到以下问题：</a:t>
            </a:r>
          </a:p>
        </p:txBody>
      </p:sp>
      <p:sp>
        <p:nvSpPr>
          <p:cNvPr id="3" name="矩形 3"/>
          <p:cNvSpPr/>
          <p:nvPr>
            <p:custDataLst>
              <p:tags r:id="rId8"/>
            </p:custDataLst>
          </p:nvPr>
        </p:nvSpPr>
        <p:spPr>
          <a:xfrm>
            <a:off x="1983740" y="4864735"/>
            <a:ext cx="4180205" cy="460375"/>
          </a:xfrm>
          <a:prstGeom prst="rect">
            <a:avLst/>
          </a:prstGeom>
          <a:noFill/>
          <a:ln w="9525">
            <a:noFill/>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l" defTabSz="685800">
              <a:buClrTx/>
              <a:buSzTx/>
              <a:buFontTx/>
              <a:buNone/>
            </a:pPr>
            <a:r>
              <a:rPr lang="zh-CN" altLang="en-US" sz="2400">
                <a:effectLst/>
                <a:latin typeface="黑体" panose="02010609060101010101" pitchFamily="49" charset="-122"/>
                <a:ea typeface="黑体" panose="02010609060101010101" pitchFamily="49" charset="-122"/>
              </a:rPr>
              <a:t>今天就带你学习如何打官司。</a:t>
            </a:r>
          </a:p>
        </p:txBody>
      </p:sp>
      <p:sp>
        <p:nvSpPr>
          <p:cNvPr id="4" name="矩形 4"/>
          <p:cNvSpPr/>
          <p:nvPr>
            <p:custDataLst>
              <p:tags r:id="rId9"/>
            </p:custDataLst>
          </p:nvPr>
        </p:nvSpPr>
        <p:spPr>
          <a:xfrm>
            <a:off x="1912303" y="2578418"/>
            <a:ext cx="4733925" cy="2091690"/>
          </a:xfrm>
          <a:prstGeom prst="rect">
            <a:avLst/>
          </a:prstGeom>
          <a:noFill/>
          <a:ln w="9525">
            <a:noFill/>
          </a:ln>
        </p:spPr>
        <p:txBody>
          <a:bodyP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685800">
              <a:lnSpc>
                <a:spcPts val="3900"/>
              </a:lnSpc>
              <a:buClrTx/>
              <a:buSzTx/>
              <a:buFontTx/>
              <a:buNone/>
            </a:pPr>
            <a:r>
              <a:rPr lang="zh-CN" altLang="en-US" sz="2400">
                <a:solidFill>
                  <a:srgbClr val="3333FF"/>
                </a:solidFill>
                <a:effectLst/>
                <a:latin typeface="黑体" panose="02010609060101010101" pitchFamily="49" charset="-122"/>
                <a:ea typeface="黑体" panose="02010609060101010101" pitchFamily="49" charset="-122"/>
                <a:cs typeface="黑体" panose="02010609060101010101" pitchFamily="49" charset="-122"/>
              </a:rPr>
              <a:t>⑴如何写诉状？</a:t>
            </a:r>
            <a:endParaRPr lang="en-US" altLang="zh-CN" sz="2400">
              <a:solidFill>
                <a:srgbClr val="3333FF"/>
              </a:solidFill>
              <a:effectLst/>
              <a:latin typeface="黑体" panose="02010609060101010101" pitchFamily="49" charset="-122"/>
              <a:ea typeface="黑体" panose="02010609060101010101" pitchFamily="49" charset="-122"/>
              <a:cs typeface="黑体" panose="02010609060101010101" pitchFamily="49" charset="-122"/>
            </a:endParaRPr>
          </a:p>
          <a:p>
            <a:pPr defTabSz="685800">
              <a:lnSpc>
                <a:spcPts val="3900"/>
              </a:lnSpc>
              <a:buClrTx/>
              <a:buSzTx/>
              <a:buFontTx/>
              <a:buNone/>
            </a:pPr>
            <a:r>
              <a:rPr lang="zh-CN" altLang="en-US" sz="2400">
                <a:solidFill>
                  <a:srgbClr val="3333FF"/>
                </a:solidFill>
                <a:effectLst/>
                <a:latin typeface="黑体" panose="02010609060101010101" pitchFamily="49" charset="-122"/>
                <a:ea typeface="黑体" panose="02010609060101010101" pitchFamily="49" charset="-122"/>
                <a:cs typeface="黑体" panose="02010609060101010101" pitchFamily="49" charset="-122"/>
              </a:rPr>
              <a:t>⑵去哪个法院递交诉状？</a:t>
            </a:r>
            <a:endParaRPr lang="en-US" altLang="zh-CN" sz="2400">
              <a:solidFill>
                <a:srgbClr val="3333FF"/>
              </a:solidFill>
              <a:effectLst/>
              <a:latin typeface="黑体" panose="02010609060101010101" pitchFamily="49" charset="-122"/>
              <a:ea typeface="黑体" panose="02010609060101010101" pitchFamily="49" charset="-122"/>
              <a:cs typeface="黑体" panose="02010609060101010101" pitchFamily="49" charset="-122"/>
            </a:endParaRPr>
          </a:p>
          <a:p>
            <a:pPr defTabSz="685800">
              <a:lnSpc>
                <a:spcPts val="3900"/>
              </a:lnSpc>
              <a:buClrTx/>
              <a:buSzTx/>
              <a:buFontTx/>
              <a:buNone/>
            </a:pPr>
            <a:r>
              <a:rPr lang="zh-CN" altLang="en-US" sz="2400">
                <a:solidFill>
                  <a:srgbClr val="3333FF"/>
                </a:solidFill>
                <a:effectLst/>
                <a:latin typeface="黑体" panose="02010609060101010101" pitchFamily="49" charset="-122"/>
                <a:ea typeface="黑体" panose="02010609060101010101" pitchFamily="49" charset="-122"/>
                <a:cs typeface="黑体" panose="02010609060101010101" pitchFamily="49" charset="-122"/>
              </a:rPr>
              <a:t>⑶对法院判决不服该怎么办？</a:t>
            </a:r>
            <a:endParaRPr lang="en-US" altLang="zh-CN" sz="2400">
              <a:solidFill>
                <a:srgbClr val="3333FF"/>
              </a:solidFill>
              <a:effectLst/>
              <a:latin typeface="黑体" panose="02010609060101010101" pitchFamily="49" charset="-122"/>
              <a:ea typeface="黑体" panose="02010609060101010101" pitchFamily="49" charset="-122"/>
              <a:cs typeface="黑体" panose="02010609060101010101" pitchFamily="49" charset="-122"/>
            </a:endParaRPr>
          </a:p>
          <a:p>
            <a:pPr defTabSz="685800">
              <a:lnSpc>
                <a:spcPts val="3900"/>
              </a:lnSpc>
              <a:buClrTx/>
              <a:buSzTx/>
              <a:buFontTx/>
              <a:buNone/>
            </a:pPr>
            <a:r>
              <a:rPr lang="zh-CN" altLang="en-US" sz="2400">
                <a:solidFill>
                  <a:srgbClr val="3333FF"/>
                </a:solidFill>
                <a:effectLst/>
                <a:latin typeface="黑体" panose="02010609060101010101" pitchFamily="49" charset="-122"/>
                <a:ea typeface="黑体" panose="02010609060101010101" pitchFamily="49" charset="-122"/>
                <a:cs typeface="黑体" panose="02010609060101010101" pitchFamily="49" charset="-122"/>
              </a:rPr>
              <a:t>⑷</a:t>
            </a:r>
            <a:r>
              <a:rPr lang="en-US" altLang="zh-CN" sz="2400">
                <a:solidFill>
                  <a:srgbClr val="3333FF"/>
                </a:solidFill>
                <a:effectLst/>
                <a:latin typeface="黑体" panose="02010609060101010101" pitchFamily="49" charset="-122"/>
                <a:ea typeface="黑体" panose="02010609060101010101" pitchFamily="49" charset="-122"/>
                <a:cs typeface="黑体" panose="02010609060101010101" pitchFamily="49" charset="-122"/>
              </a:rPr>
              <a:t>……</a:t>
            </a:r>
            <a:endParaRPr lang="zh-CN" altLang="en-US" sz="2400">
              <a:solidFill>
                <a:srgbClr val="3333FF"/>
              </a:solidFill>
              <a:effectLst/>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mc:AlternateContent>
    <mc:Choice xmlns:p14="http://schemas.microsoft.com/office/powerpoint/2010/main" Requires="p14">
      <p:transition spd="med" p14:dur="699"/>
    </mc:Choice>
    <mc:Fallback>
      <p:transition spd="med"/>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aphicFrame>
        <p:nvGraphicFramePr>
          <p:cNvPr id="3" name="表格 2"/>
          <p:cNvGraphicFramePr>
            <a:graphicFrameLocks noGrp="1"/>
          </p:cNvGraphicFramePr>
          <p:nvPr>
            <p:custDataLst>
              <p:tags r:id="rId4"/>
            </p:custDataLst>
          </p:nvPr>
        </p:nvGraphicFramePr>
        <p:xfrm>
          <a:off x="1648460" y="1431925"/>
          <a:ext cx="8895080" cy="2730500"/>
        </p:xfrm>
        <a:graphic>
          <a:graphicData uri="http://schemas.openxmlformats.org/drawingml/2006/table">
            <a:tbl>
              <a:tblPr firstRow="1" bandRow="1">
                <a:tableStyleId>{5940675A-B579-460E-94D1-54222C63F5DA}</a:tableStyleId>
              </a:tblPr>
              <a:tblGrid>
                <a:gridCol w="8895080">
                  <a:extLst>
                    <a:ext uri="{9D8B030D-6E8A-4147-A177-3AD203B41FA5}">
                      <a16:colId xmlns:a16="http://schemas.microsoft.com/office/drawing/2014/main" val="20000"/>
                    </a:ext>
                  </a:extLst>
                </a:gridCol>
              </a:tblGrid>
              <a:tr h="478155">
                <a:tc>
                  <a:txBody>
                    <a:bodyPr vert="horz" wrap="square"/>
                    <a:lstStyle/>
                    <a:p>
                      <a:pPr indent="0" algn="l" fontAlgn="ctr">
                        <a:buNone/>
                      </a:pPr>
                      <a:r>
                        <a:rPr lang="en-US" sz="2400" b="1">
                          <a:ln>
                            <a:noFill/>
                          </a:ln>
                          <a:latin typeface="楷体" panose="02010609060101010101" charset="-122"/>
                          <a:ea typeface="楷体" panose="02010609060101010101" charset="-122"/>
                          <a:cs typeface="宋体" panose="02010600030101010101" pitchFamily="2" charset="-122"/>
                        </a:rPr>
                        <a:t>                          学习目标</a:t>
                      </a:r>
                      <a:endParaRPr lang="en-US" altLang="en-US" sz="2400" b="1">
                        <a:ln>
                          <a:noFill/>
                        </a:ln>
                        <a:latin typeface="楷体" panose="02010609060101010101" charset="-122"/>
                        <a:ea typeface="楷体" panose="02010609060101010101" charset="-122"/>
                        <a:cs typeface="宋体" panose="02010600030101010101" pitchFamily="2" charset="-122"/>
                      </a:endParaRPr>
                    </a:p>
                  </a:txBody>
                  <a:tcPr marL="51425" marR="51425" marT="0" marB="0" anchor="ctr">
                    <a:lnL>
                      <a:noFill/>
                    </a:lnL>
                    <a:lnR>
                      <a:noFill/>
                    </a:lnR>
                    <a:lnT>
                      <a:noFill/>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0"/>
                  </a:ext>
                </a:extLst>
              </a:tr>
              <a:tr h="656590">
                <a:tc>
                  <a:txBody>
                    <a:bodyPr vert="horz" wrap="square"/>
                    <a:lstStyle/>
                    <a:p>
                      <a:pPr algn="l" fontAlgn="ctr">
                        <a:lnSpc>
                          <a:spcPct val="150000"/>
                        </a:lnSpc>
                        <a:buClrTx/>
                        <a:buSzTx/>
                        <a:buFontTx/>
                        <a:buNone/>
                      </a:pPr>
                      <a:r>
                        <a:rPr lang="en-US" altLang="zh-CN" sz="2400" b="0">
                          <a:ln>
                            <a:noFill/>
                          </a:ln>
                          <a:latin typeface="楷体" panose="02010609060101010101" charset="-122"/>
                          <a:ea typeface="楷体" panose="02010609060101010101" charset="-122"/>
                          <a:cs typeface="楷体" panose="02010609060101010101" charset="-122"/>
                        </a:rPr>
                        <a:t>1</a:t>
                      </a:r>
                      <a:r>
                        <a:rPr lang="zh-CN" altLang="en-US" sz="2400" b="0">
                          <a:ln>
                            <a:noFill/>
                          </a:ln>
                          <a:latin typeface="楷体" panose="02010609060101010101" charset="-122"/>
                          <a:ea typeface="楷体" panose="02010609060101010101" charset="-122"/>
                          <a:cs typeface="楷体" panose="02010609060101010101" charset="-122"/>
                        </a:rPr>
                        <a:t>、</a:t>
                      </a:r>
                      <a:r>
                        <a:rPr lang="zh-CN" altLang="en-US" sz="2400">
                          <a:ln>
                            <a:noFill/>
                          </a:ln>
                          <a:latin typeface="楷体" panose="02010609060101010101" charset="-122"/>
                          <a:ea typeface="楷体" panose="02010609060101010101" charset="-122"/>
                          <a:cs typeface="楷体" panose="02010609060101010101" charset="-122"/>
                          <a:sym typeface="+mn-ea"/>
                        </a:rPr>
                        <a:t>能简述</a:t>
                      </a:r>
                      <a:r>
                        <a:rPr lang="zh-CN" altLang="en-US" sz="2400">
                          <a:ln>
                            <a:noFill/>
                          </a:ln>
                          <a:latin typeface="楷体" panose="02010609060101010101" charset="-122"/>
                          <a:ea typeface="楷体" panose="02010609060101010101" charset="-122"/>
                          <a:cs typeface="楷体" panose="02010609060101010101" charset="-122"/>
                        </a:rPr>
                        <a:t>起诉及法院受理诉讼的条件和程序。</a:t>
                      </a:r>
                    </a:p>
                  </a:txBody>
                  <a:tcPr marL="51425" marR="51425"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56590">
                <a:tc>
                  <a:txBody>
                    <a:bodyPr vert="horz" wrap="square"/>
                    <a:lstStyle/>
                    <a:p>
                      <a:pPr algn="l" fontAlgn="ctr">
                        <a:lnSpc>
                          <a:spcPct val="150000"/>
                        </a:lnSpc>
                        <a:buClrTx/>
                        <a:buSzTx/>
                        <a:buFontTx/>
                        <a:buNone/>
                      </a:pPr>
                      <a:r>
                        <a:rPr lang="en-US" altLang="zh-CN" sz="2400" b="0">
                          <a:ln>
                            <a:noFill/>
                          </a:ln>
                          <a:latin typeface="楷体" panose="02010609060101010101" charset="-122"/>
                          <a:ea typeface="楷体" panose="02010609060101010101" charset="-122"/>
                          <a:cs typeface="楷体" panose="02010609060101010101" charset="-122"/>
                        </a:rPr>
                        <a:t>2</a:t>
                      </a:r>
                      <a:r>
                        <a:rPr lang="zh-CN" altLang="en-US" sz="2400" b="0">
                          <a:ln>
                            <a:noFill/>
                          </a:ln>
                          <a:latin typeface="楷体" panose="02010609060101010101" charset="-122"/>
                          <a:ea typeface="楷体" panose="02010609060101010101" charset="-122"/>
                          <a:cs typeface="楷体" panose="02010609060101010101" charset="-122"/>
                        </a:rPr>
                        <a:t>、能阐述审理与判决的基本程序。</a:t>
                      </a:r>
                    </a:p>
                  </a:txBody>
                  <a:tcPr marL="51425" marR="51425"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939165">
                <a:tc>
                  <a:txBody>
                    <a:bodyPr vert="horz" wrap="square"/>
                    <a:lstStyle/>
                    <a:p>
                      <a:pPr algn="l" fontAlgn="ctr">
                        <a:lnSpc>
                          <a:spcPct val="150000"/>
                        </a:lnSpc>
                        <a:buClrTx/>
                        <a:buSzTx/>
                        <a:buFontTx/>
                        <a:buNone/>
                      </a:pPr>
                      <a:r>
                        <a:rPr lang="zh-CN" altLang="en-US" sz="2400" b="0">
                          <a:ln>
                            <a:noFill/>
                          </a:ln>
                          <a:latin typeface="楷体" panose="02010609060101010101" charset="-122"/>
                          <a:ea typeface="楷体" panose="02010609060101010101" charset="-122"/>
                          <a:cs typeface="楷体" panose="02010609060101010101" charset="-122"/>
                        </a:rPr>
                        <a:t>学习重点：</a:t>
                      </a:r>
                      <a:r>
                        <a:rPr lang="zh-CN" altLang="en-US" sz="2400">
                          <a:ln>
                            <a:noFill/>
                          </a:ln>
                          <a:latin typeface="楷体" panose="02010609060101010101" charset="-122"/>
                          <a:ea typeface="楷体" panose="02010609060101010101" charset="-122"/>
                          <a:cs typeface="楷体" panose="02010609060101010101" charset="-122"/>
                          <a:sym typeface="+mn-ea"/>
                        </a:rPr>
                        <a:t>能阐述审理与判决的基本程序。</a:t>
                      </a:r>
                    </a:p>
                  </a:txBody>
                  <a:tcPr marL="51425" marR="51425" marT="0" marB="0" anchor="ctr">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mc:AlternateContent>
    <mc:Choice xmlns:p14="http://schemas.microsoft.com/office/powerpoint/2010/main" Requires="p14">
      <p:transition spd="med" p14:dur="699"/>
    </mc:Choice>
    <mc:Fallback>
      <p:transition spd="med"/>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4" name="组合 3"/>
          <p:cNvGrpSpPr/>
          <p:nvPr>
            <p:custDataLst>
              <p:tags r:id="rId3"/>
            </p:custDataLst>
          </p:nvPr>
        </p:nvGrpSpPr>
        <p:grpSpPr>
          <a:xfrm>
            <a:off x="375285" y="1471965"/>
            <a:ext cx="10485120" cy="3670521"/>
            <a:chOff x="527" y="2287"/>
            <a:chExt cx="16512" cy="7067"/>
          </a:xfrm>
        </p:grpSpPr>
        <p:sp>
          <p:nvSpPr>
            <p:cNvPr id="22" name="矩形 21"/>
            <p:cNvSpPr/>
            <p:nvPr>
              <p:custDataLst>
                <p:tags r:id="rId4"/>
              </p:custDataLst>
            </p:nvPr>
          </p:nvSpPr>
          <p:spPr>
            <a:xfrm>
              <a:off x="3023" y="2287"/>
              <a:ext cx="14016" cy="7067"/>
            </a:xfrm>
            <a:prstGeom prst="rect">
              <a:avLst/>
            </a:prstGeom>
            <a:noFill/>
            <a:ln w="76200">
              <a:solidFill>
                <a:srgbClr val="00B0F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9pPr>
            </a:lstStyle>
            <a:p>
              <a:pPr algn="ctr"/>
              <a:endParaRPr lang="zh-CN" altLang="en-US"/>
            </a:p>
          </p:txBody>
        </p:sp>
        <p:grpSp>
          <p:nvGrpSpPr>
            <p:cNvPr id="15" name="组合 14"/>
            <p:cNvGrpSpPr/>
            <p:nvPr>
              <p:custDataLst>
                <p:tags r:id="rId5"/>
              </p:custDataLst>
            </p:nvPr>
          </p:nvGrpSpPr>
          <p:grpSpPr>
            <a:xfrm>
              <a:off x="527" y="3650"/>
              <a:ext cx="3162" cy="3162"/>
              <a:chOff x="1609" y="3676"/>
              <a:chExt cx="3162" cy="3162"/>
            </a:xfrm>
          </p:grpSpPr>
          <p:sp>
            <p:nvSpPr>
              <p:cNvPr id="173" name="矩形 172"/>
              <p:cNvSpPr/>
              <p:nvPr>
                <p:custDataLst>
                  <p:tags r:id="rId6"/>
                </p:custDataLst>
              </p:nvPr>
            </p:nvSpPr>
            <p:spPr>
              <a:xfrm>
                <a:off x="3231" y="4664"/>
                <a:ext cx="1540" cy="1789"/>
              </a:xfrm>
              <a:prstGeom prst="rect">
                <a:avLst/>
              </a:prstGeom>
              <a:solidFill>
                <a:schemeClr val="accent1">
                  <a:lumMod val="40000"/>
                  <a:lumOff val="60000"/>
                </a:schemeClr>
              </a:solidFill>
            </p:spPr>
            <p:txBody>
              <a:bodyPr wrap="square" anchor="ctr" anchorCtr="0"/>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fontAlgn="auto">
                  <a:lnSpc>
                    <a:spcPct val="120000"/>
                  </a:lnSpc>
                </a:pPr>
                <a:r>
                  <a:rPr lang="zh-CN" altLang="zh-CN" sz="2400" b="1" spc="300">
                    <a:uFillTx/>
                    <a:latin typeface="Arial" pitchFamily="34" charset="0"/>
                    <a:ea typeface="微软雅黑"/>
                    <a:cs typeface="+mn-ea"/>
                    <a:sym typeface="Arial" pitchFamily="34" charset="0"/>
                  </a:rPr>
                  <a:t>案例</a:t>
                </a:r>
              </a:p>
              <a:p>
                <a:pPr algn="ctr" fontAlgn="auto">
                  <a:lnSpc>
                    <a:spcPct val="120000"/>
                  </a:lnSpc>
                </a:pPr>
                <a:r>
                  <a:rPr lang="zh-CN" altLang="zh-CN" sz="2400" b="1" spc="300">
                    <a:uFillTx/>
                    <a:latin typeface="Arial" pitchFamily="34" charset="0"/>
                    <a:ea typeface="微软雅黑"/>
                    <a:cs typeface="+mn-ea"/>
                    <a:sym typeface="Arial" pitchFamily="34" charset="0"/>
                  </a:rPr>
                  <a:t>分析</a:t>
                </a:r>
              </a:p>
            </p:txBody>
          </p:sp>
          <p:pic>
            <p:nvPicPr>
              <p:cNvPr id="142" name="图片 141"/>
              <p:cNvPicPr>
                <a:picLocks noChangeAspect="1"/>
              </p:cNvPicPr>
              <p:nvPr>
                <p:custDataLst>
                  <p:tags r:id="rId8"/>
                </p:custDataLst>
              </p:nvPr>
            </p:nvPicPr>
            <p:blipFill>
              <a:blip r:embed="rId7">
                <a:extLst>
                  <a:ext uri="{28A0092B-C50C-407E-A947-70E740481C1C}">
                    <a14:useLocalDpi xmlns:a14="http://schemas.microsoft.com/office/drawing/2010/main" val="0"/>
                  </a:ext>
                </a:extLst>
              </a:blip>
              <a:stretch>
                <a:fillRect/>
              </a:stretch>
            </p:blipFill>
            <p:spPr>
              <a:xfrm>
                <a:off x="1609" y="3676"/>
                <a:ext cx="1848" cy="3162"/>
              </a:xfrm>
              <a:prstGeom prst="rect">
                <a:avLst/>
              </a:prstGeom>
            </p:spPr>
          </p:pic>
        </p:grpSp>
      </p:grpSp>
      <p:sp>
        <p:nvSpPr>
          <p:cNvPr id="8" name="文本框 7"/>
          <p:cNvSpPr txBox="1"/>
          <p:nvPr>
            <p:custDataLst>
              <p:tags r:id="rId9"/>
            </p:custDataLst>
          </p:nvPr>
        </p:nvSpPr>
        <p:spPr>
          <a:xfrm>
            <a:off x="1858645" y="5419090"/>
            <a:ext cx="8900160" cy="829945"/>
          </a:xfrm>
          <a:prstGeom prst="rect">
            <a:avLst/>
          </a:prstGeom>
          <a:solidFill>
            <a:schemeClr val="accent1">
              <a:lumMod val="40000"/>
              <a:lumOff val="60000"/>
            </a:schemeClr>
          </a:solidFill>
        </p:spPr>
        <p:txBody>
          <a:bodyPr wrap="squar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l" fontAlgn="auto"/>
            <a:r>
              <a:rPr lang="en-US" altLang="zh-CN" sz="2400">
                <a:latin typeface="黑体" panose="02010609060101010101" pitchFamily="49" charset="-122"/>
                <a:ea typeface="黑体" panose="02010609060101010101" pitchFamily="49" charset="-122"/>
                <a:cs typeface="黑体" panose="02010609060101010101" pitchFamily="49" charset="-122"/>
                <a:sym typeface="+mn-ea"/>
              </a:rPr>
              <a:t>Q1</a:t>
            </a:r>
            <a:r>
              <a:rPr lang="zh-CN" altLang="en-US" sz="2400">
                <a:latin typeface="黑体" panose="02010609060101010101" pitchFamily="49" charset="-122"/>
                <a:ea typeface="黑体" panose="02010609060101010101" pitchFamily="49" charset="-122"/>
                <a:cs typeface="黑体" panose="02010609060101010101" pitchFamily="49" charset="-122"/>
                <a:sym typeface="+mn-ea"/>
              </a:rPr>
              <a:t>：</a:t>
            </a:r>
            <a:r>
              <a:rPr sz="2400">
                <a:latin typeface="黑体" panose="02010609060101010101" pitchFamily="49" charset="-122"/>
                <a:ea typeface="黑体" panose="02010609060101010101" pitchFamily="49" charset="-122"/>
                <a:cs typeface="黑体" panose="02010609060101010101" pitchFamily="49" charset="-122"/>
                <a:sym typeface="+mn-ea"/>
              </a:rPr>
              <a:t>提起诉讼前，沈某应做哪些准备?</a:t>
            </a:r>
          </a:p>
          <a:p>
            <a:pPr algn="l" fontAlgn="auto"/>
            <a:r>
              <a:rPr lang="en-US" sz="2400">
                <a:latin typeface="黑体" panose="02010609060101010101" pitchFamily="49" charset="-122"/>
                <a:ea typeface="黑体" panose="02010609060101010101" pitchFamily="49" charset="-122"/>
                <a:cs typeface="黑体" panose="02010609060101010101" pitchFamily="49" charset="-122"/>
                <a:sym typeface="+mn-ea"/>
              </a:rPr>
              <a:t>    </a:t>
            </a:r>
            <a:r>
              <a:rPr sz="2400">
                <a:latin typeface="黑体" panose="02010609060101010101" pitchFamily="49" charset="-122"/>
                <a:ea typeface="黑体" panose="02010609060101010101" pitchFamily="49" charset="-122"/>
                <a:cs typeface="黑体" panose="02010609060101010101" pitchFamily="49" charset="-122"/>
                <a:sym typeface="+mn-ea"/>
              </a:rPr>
              <a:t>请你根据上述事实，帮沈某起草一份民事诉状。</a:t>
            </a:r>
          </a:p>
        </p:txBody>
      </p:sp>
      <p:sp>
        <p:nvSpPr>
          <p:cNvPr id="2" name="文本框 1"/>
          <p:cNvSpPr txBox="1"/>
          <p:nvPr>
            <p:custDataLst>
              <p:tags r:id="rId10"/>
            </p:custDataLst>
          </p:nvPr>
        </p:nvSpPr>
        <p:spPr>
          <a:xfrm>
            <a:off x="2383155" y="1519555"/>
            <a:ext cx="5827395" cy="3574415"/>
          </a:xfrm>
          <a:prstGeom prst="rect">
            <a:avLst/>
          </a:prstGeom>
          <a:noFill/>
          <a:extLst>
            <a:ext uri="{909E8E84-426E-40DD-AFC4-6F175D3DCCD1}">
              <a14:hiddenFill xmlns:a14="http://schemas.microsoft.com/office/drawing/2010/main">
                <a:solidFill>
                  <a:schemeClr val="accent5">
                    <a:lumMod val="20000"/>
                    <a:lumOff val="80000"/>
                  </a:schemeClr>
                </a:solidFill>
              </a14:hiddenFill>
            </a:ext>
          </a:extLst>
        </p:spPr>
        <p:txBody>
          <a:bodyPr wrap="squar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eaLnBrk="1">
              <a:lnSpc>
                <a:spcPts val="3880"/>
              </a:lnSpc>
            </a:pPr>
            <a:r>
              <a:rPr lang="en-US" altLang="zh-CN" sz="2400">
                <a:latin typeface="楷体" panose="02010609060101010101" charset="-122"/>
                <a:ea typeface="楷体" panose="02010609060101010101" charset="-122"/>
                <a:cs typeface="楷体" panose="02010609060101010101" charset="-122"/>
              </a:rPr>
              <a:t>    </a:t>
            </a:r>
            <a:r>
              <a:rPr lang="zh-CN" altLang="en-US" sz="2000">
                <a:solidFill>
                  <a:srgbClr val="FF0000"/>
                </a:solidFill>
                <a:latin typeface="楷体" panose="02010609060101010101" charset="-122"/>
                <a:ea typeface="楷体" panose="02010609060101010101" charset="-122"/>
                <a:cs typeface="楷体" panose="02010609060101010101" charset="-122"/>
              </a:rPr>
              <a:t>材料：</a:t>
            </a:r>
            <a:r>
              <a:rPr lang="zh-CN" altLang="en-US" sz="2000">
                <a:latin typeface="楷体" panose="02010609060101010101" charset="-122"/>
                <a:ea typeface="楷体" panose="02010609060101010101" charset="-122"/>
                <a:cs typeface="楷体" panose="02010609060101010101" charset="-122"/>
              </a:rPr>
              <a:t>沈某一家人在火锅店聚餐，当时下雨，火锅店大厅地面较为湿滑，沈某不慎摔倒并致左臂骨折，入院治疗共花费2万元。出院后，沈某要求火锅店赔偿。但火锅店表示，沈某聚餐当天因穿高跟鞋走路不稳才摔倒，对受伤负有主要责任，因此只同意给付2000元的消费代金券作为补偿。沈某对解决方案不满意，准备起诉至人民法院。</a:t>
            </a:r>
          </a:p>
        </p:txBody>
      </p:sp>
      <p:sp>
        <p:nvSpPr>
          <p:cNvPr id="18" name="文本框 17"/>
          <p:cNvSpPr txBox="1"/>
          <p:nvPr>
            <p:custDataLst>
              <p:tags r:id="rId11"/>
            </p:custDataLst>
          </p:nvPr>
        </p:nvSpPr>
        <p:spPr>
          <a:xfrm>
            <a:off x="4801870" y="734695"/>
            <a:ext cx="3216910" cy="460375"/>
          </a:xfrm>
          <a:prstGeom prst="rect">
            <a:avLst/>
          </a:prstGeom>
          <a:noFill/>
          <a:extLst>
            <a:ext uri="{909E8E84-426E-40DD-AFC4-6F175D3DCCD1}">
              <a14:hiddenFill xmlns:a14="http://schemas.microsoft.com/office/drawing/2010/main">
                <a:solidFill>
                  <a:srgbClr val="FF0000"/>
                </a:solidFill>
              </a14:hiddenFill>
            </a:ext>
          </a:extLst>
        </p:spPr>
        <p:txBody>
          <a:bodyPr wrap="squar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zh-CN" sz="2400" b="1">
                <a:latin typeface="微软雅黑" panose="020b0503020204020204" charset="-122"/>
                <a:ea typeface="微软雅黑"/>
                <a:sym typeface="+mn-ea"/>
              </a:rPr>
              <a:t>一、起诉与应诉</a:t>
            </a:r>
          </a:p>
        </p:txBody>
      </p:sp>
      <p:sp>
        <p:nvSpPr>
          <p:cNvPr id="6" name="文本框 5"/>
          <p:cNvSpPr txBox="1"/>
          <p:nvPr>
            <p:custDataLst>
              <p:tags r:id="rId12"/>
            </p:custDataLst>
          </p:nvPr>
        </p:nvSpPr>
        <p:spPr>
          <a:xfrm>
            <a:off x="1960245" y="930275"/>
            <a:ext cx="2287905" cy="460375"/>
          </a:xfrm>
          <a:prstGeom prst="rect">
            <a:avLst/>
          </a:prstGeom>
          <a:noFill/>
        </p:spPr>
        <p:txBody>
          <a:bodyPr wrap="squar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indent="266700" algn="l"/>
            <a:r>
              <a:rPr lang="zh-CN" altLang="en-US" sz="2400">
                <a:latin typeface="黑体" panose="02010609060101010101" pitchFamily="49" charset="-122"/>
                <a:ea typeface="黑体" panose="02010609060101010101" pitchFamily="49" charset="-122"/>
              </a:rPr>
              <a:t>课堂活动一</a:t>
            </a:r>
          </a:p>
        </p:txBody>
      </p:sp>
      <p:sp>
        <p:nvSpPr>
          <p:cNvPr id="7" name="TextBox 8"/>
          <p:cNvSpPr/>
          <p:nvPr>
            <p:custDataLst>
              <p:tags r:id="rId13"/>
            </p:custDataLst>
          </p:nvPr>
        </p:nvSpPr>
        <p:spPr>
          <a:xfrm>
            <a:off x="8210550" y="1537335"/>
            <a:ext cx="2929255" cy="3538220"/>
          </a:xfrm>
          <a:prstGeom prst="rect">
            <a:avLst/>
          </a:prstGeom>
          <a:solidFill>
            <a:srgbClr val="F2F2F2"/>
          </a:solidFill>
          <a:ln w="9525" cap="flat" cmpd="sng">
            <a:solidFill>
              <a:schemeClr val="accent1"/>
            </a:solidFill>
            <a:prstDash val="solid"/>
            <a:miter/>
            <a:headEnd type="none" w="med" len="med"/>
            <a:tailEnd type="none" w="med" len="med"/>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zh-CN" altLang="en-US" sz="1600"/>
              <a:t>民事起诉状</a:t>
            </a:r>
            <a:endParaRPr lang="en-US" altLang="zh-CN" sz="1600"/>
          </a:p>
          <a:p>
            <a:r>
              <a:rPr lang="zh-CN" altLang="en-US" sz="1600"/>
              <a:t>原告：</a:t>
            </a:r>
            <a:endParaRPr lang="en-US" altLang="zh-CN" sz="1600"/>
          </a:p>
          <a:p>
            <a:r>
              <a:rPr lang="zh-CN" altLang="en-US" sz="1600"/>
              <a:t>被告：</a:t>
            </a:r>
            <a:endParaRPr lang="en-US" altLang="zh-CN" sz="1600"/>
          </a:p>
          <a:p>
            <a:r>
              <a:rPr lang="zh-CN" altLang="en-US" sz="1600"/>
              <a:t>起诉请求：</a:t>
            </a:r>
            <a:endParaRPr lang="en-US" altLang="zh-CN" sz="1600"/>
          </a:p>
          <a:p>
            <a:endParaRPr lang="en-US" altLang="zh-CN" sz="1600"/>
          </a:p>
          <a:p>
            <a:r>
              <a:rPr lang="zh-CN" altLang="en-US" sz="1600"/>
              <a:t>事实与理由：</a:t>
            </a:r>
            <a:endParaRPr lang="en-US" altLang="zh-CN" sz="1600"/>
          </a:p>
          <a:p>
            <a:endParaRPr lang="en-US" altLang="zh-CN" sz="1600"/>
          </a:p>
          <a:p>
            <a:r>
              <a:rPr lang="en-US" altLang="zh-CN" sz="1600"/>
              <a:t>      </a:t>
            </a:r>
            <a:r>
              <a:rPr lang="zh-CN" altLang="en-US" sz="1600"/>
              <a:t>此致</a:t>
            </a:r>
            <a:endParaRPr lang="en-US" altLang="zh-CN" sz="1600"/>
          </a:p>
          <a:p>
            <a:r>
              <a:rPr lang="en-US" altLang="zh-CN" sz="1600"/>
              <a:t>xx</a:t>
            </a:r>
            <a:r>
              <a:rPr lang="zh-CN" altLang="en-US" sz="1600"/>
              <a:t>人民法院</a:t>
            </a:r>
            <a:endParaRPr lang="en-US" altLang="zh-CN" sz="1600"/>
          </a:p>
          <a:p>
            <a:r>
              <a:rPr lang="zh-CN" altLang="en-US" sz="1600"/>
              <a:t>附：本诉状副本    份</a:t>
            </a:r>
            <a:endParaRPr lang="en-US" altLang="zh-CN" sz="1600"/>
          </a:p>
          <a:p>
            <a:r>
              <a:rPr lang="en-US" altLang="zh-CN" sz="1600"/>
              <a:t>        </a:t>
            </a:r>
            <a:r>
              <a:rPr lang="zh-CN" altLang="en-US" sz="1600"/>
              <a:t>证据和证据来源</a:t>
            </a:r>
            <a:endParaRPr lang="en-US" altLang="zh-CN" sz="1600"/>
          </a:p>
          <a:p>
            <a:endParaRPr lang="en-US" altLang="zh-CN" sz="1600"/>
          </a:p>
          <a:p>
            <a:r>
              <a:rPr lang="en-US" altLang="zh-CN" sz="1600"/>
              <a:t>                      </a:t>
            </a:r>
            <a:r>
              <a:rPr lang="zh-CN" altLang="en-US" sz="1600"/>
              <a:t>具状人：</a:t>
            </a:r>
            <a:r>
              <a:rPr lang="en-US" altLang="zh-CN" sz="1600"/>
              <a:t>xxx</a:t>
            </a:r>
          </a:p>
          <a:p>
            <a:r>
              <a:rPr lang="en-US" altLang="zh-CN" sz="1600"/>
              <a:t>                          </a:t>
            </a:r>
            <a:r>
              <a:rPr lang="zh-CN" altLang="en-US" sz="1600"/>
              <a:t>年    月    日</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218" name="AutoShape 2"/>
          <p:cNvSpPr>
            <a:spLocks noChangeAspect="1"/>
          </p:cNvSpPr>
          <p:nvPr>
            <p:custDataLst>
              <p:tags r:id="rId3"/>
            </p:custDataLst>
          </p:nvPr>
        </p:nvSpPr>
        <p:spPr>
          <a:xfrm>
            <a:off x="207433" y="-192616"/>
            <a:ext cx="406400" cy="406400"/>
          </a:xfrm>
          <a:prstGeom prst="rect">
            <a:avLst/>
          </a:prstGeom>
          <a:noFill/>
          <a:ln w="9525">
            <a:noFill/>
          </a:ln>
        </p:spPr>
        <p:txBody>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endParaRPr lang="zh-CN" altLang="en-US" sz="2400">
              <a:ea typeface="微软雅黑"/>
            </a:endParaRPr>
          </a:p>
        </p:txBody>
      </p:sp>
      <p:sp>
        <p:nvSpPr>
          <p:cNvPr id="9219" name="AutoShape 4"/>
          <p:cNvSpPr>
            <a:spLocks noChangeAspect="1"/>
          </p:cNvSpPr>
          <p:nvPr>
            <p:custDataLst>
              <p:tags r:id="rId4"/>
            </p:custDataLst>
          </p:nvPr>
        </p:nvSpPr>
        <p:spPr>
          <a:xfrm>
            <a:off x="207433" y="-192616"/>
            <a:ext cx="406400" cy="406400"/>
          </a:xfrm>
          <a:prstGeom prst="rect">
            <a:avLst/>
          </a:prstGeom>
          <a:noFill/>
          <a:ln w="9525">
            <a:noFill/>
          </a:ln>
        </p:spPr>
        <p:txBody>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endParaRPr lang="zh-CN" altLang="en-US" sz="2400">
              <a:ea typeface="微软雅黑"/>
            </a:endParaRPr>
          </a:p>
        </p:txBody>
      </p:sp>
      <p:sp>
        <p:nvSpPr>
          <p:cNvPr id="9220" name="矩形 5"/>
          <p:cNvSpPr/>
          <p:nvPr>
            <p:custDataLst>
              <p:tags r:id="rId5"/>
            </p:custDataLst>
          </p:nvPr>
        </p:nvSpPr>
        <p:spPr>
          <a:xfrm>
            <a:off x="614045" y="1781175"/>
            <a:ext cx="4552950" cy="3574415"/>
          </a:xfrm>
          <a:prstGeom prst="rect">
            <a:avLst/>
          </a:prstGeom>
          <a:noFill/>
          <a:ln w="9525">
            <a:noFill/>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eaLnBrk="1">
              <a:lnSpc>
                <a:spcPts val="3880"/>
              </a:lnSpc>
            </a:pPr>
            <a:r>
              <a:rPr lang="en-US" altLang="zh-CN" sz="2400">
                <a:latin typeface="楷体" panose="02010609060101010101" charset="-122"/>
                <a:ea typeface="楷体" panose="02010609060101010101" charset="-122"/>
              </a:rPr>
              <a:t>⑴</a:t>
            </a:r>
            <a:r>
              <a:rPr lang="zh-CN" altLang="en-US" sz="2400">
                <a:latin typeface="楷体" panose="02010609060101010101" charset="-122"/>
                <a:ea typeface="楷体" panose="02010609060101010101" charset="-122"/>
              </a:rPr>
              <a:t>沈某起诉前的准备：</a:t>
            </a:r>
            <a:endParaRPr lang="en-US" altLang="zh-CN" sz="2400">
              <a:latin typeface="楷体" panose="02010609060101010101" charset="-122"/>
              <a:ea typeface="楷体" panose="02010609060101010101" charset="-122"/>
            </a:endParaRPr>
          </a:p>
          <a:p>
            <a:pPr eaLnBrk="1">
              <a:lnSpc>
                <a:spcPts val="3880"/>
              </a:lnSpc>
            </a:pPr>
            <a:r>
              <a:rPr lang="en-US" altLang="zh-CN" sz="2400">
                <a:latin typeface="楷体" panose="02010609060101010101" charset="-122"/>
                <a:ea typeface="楷体" panose="02010609060101010101" charset="-122"/>
              </a:rPr>
              <a:t>  </a:t>
            </a:r>
            <a:r>
              <a:rPr lang="en-US" altLang="zh-CN" sz="2400" b="1">
                <a:latin typeface="楷体" panose="02010609060101010101" charset="-122"/>
                <a:ea typeface="楷体" panose="02010609060101010101" charset="-122"/>
              </a:rPr>
              <a:t>①</a:t>
            </a:r>
            <a:r>
              <a:rPr lang="zh-CN" altLang="en-US" sz="2400" b="1">
                <a:latin typeface="楷体" panose="02010609060101010101" charset="-122"/>
                <a:ea typeface="楷体" panose="02010609060101010101" charset="-122"/>
              </a:rPr>
              <a:t>明确被告信息。</a:t>
            </a:r>
            <a:r>
              <a:rPr lang="zh-CN" altLang="en-US" sz="2400">
                <a:latin typeface="楷体" panose="02010609060101010101" charset="-122"/>
                <a:ea typeface="楷体" panose="02010609060101010101" charset="-122"/>
              </a:rPr>
              <a:t>因被告是火锅店，需明确火锅店的工商基本信息。</a:t>
            </a:r>
            <a:endParaRPr lang="en-US" altLang="zh-CN" sz="2400">
              <a:latin typeface="楷体" panose="02010609060101010101" charset="-122"/>
              <a:ea typeface="楷体" panose="02010609060101010101" charset="-122"/>
            </a:endParaRPr>
          </a:p>
          <a:p>
            <a:pPr eaLnBrk="1">
              <a:lnSpc>
                <a:spcPts val="3880"/>
              </a:lnSpc>
            </a:pPr>
            <a:r>
              <a:rPr lang="zh-CN" altLang="en-US" sz="2400">
                <a:latin typeface="楷体" panose="02010609060101010101" charset="-122"/>
                <a:ea typeface="楷体" panose="02010609060101010101" charset="-122"/>
              </a:rPr>
              <a:t>  </a:t>
            </a:r>
            <a:r>
              <a:rPr lang="zh-CN" altLang="en-US" sz="2400" b="1">
                <a:latin typeface="楷体" panose="02010609060101010101" charset="-122"/>
                <a:ea typeface="楷体" panose="02010609060101010101" charset="-122"/>
              </a:rPr>
              <a:t>②写起诉状，复印证据材料。 </a:t>
            </a:r>
            <a:endParaRPr lang="en-US" altLang="zh-CN" sz="2400" b="1">
              <a:latin typeface="楷体" panose="02010609060101010101" charset="-122"/>
              <a:ea typeface="楷体" panose="02010609060101010101" charset="-122"/>
            </a:endParaRPr>
          </a:p>
          <a:p>
            <a:pPr eaLnBrk="1">
              <a:lnSpc>
                <a:spcPts val="3880"/>
              </a:lnSpc>
            </a:pPr>
            <a:r>
              <a:rPr lang="en-US" altLang="zh-CN" sz="2400">
                <a:latin typeface="楷体" panose="02010609060101010101" charset="-122"/>
                <a:ea typeface="楷体" panose="02010609060101010101" charset="-122"/>
              </a:rPr>
              <a:t>  </a:t>
            </a:r>
            <a:r>
              <a:rPr lang="en-US" altLang="zh-CN" sz="2400" b="1">
                <a:latin typeface="楷体" panose="02010609060101010101" charset="-122"/>
                <a:ea typeface="楷体" panose="02010609060101010101" charset="-122"/>
              </a:rPr>
              <a:t>③</a:t>
            </a:r>
            <a:r>
              <a:rPr lang="zh-CN" altLang="en-US" sz="2400" b="1">
                <a:latin typeface="楷体" panose="02010609060101010101" charset="-122"/>
                <a:ea typeface="楷体" panose="02010609060101010101" charset="-122"/>
              </a:rPr>
              <a:t>到法院立案，要带上身份证和复印件。</a:t>
            </a:r>
          </a:p>
        </p:txBody>
      </p:sp>
      <p:sp>
        <p:nvSpPr>
          <p:cNvPr id="9221" name="TextBox 6"/>
          <p:cNvSpPr/>
          <p:nvPr>
            <p:custDataLst>
              <p:tags r:id="rId6"/>
            </p:custDataLst>
          </p:nvPr>
        </p:nvSpPr>
        <p:spPr>
          <a:xfrm>
            <a:off x="5166784" y="998856"/>
            <a:ext cx="6320367" cy="5139055"/>
          </a:xfrm>
          <a:prstGeom prst="rect">
            <a:avLst/>
          </a:prstGeom>
          <a:solidFill>
            <a:srgbClr val="F2F2F2"/>
          </a:solidFill>
          <a:ln w="9525" cap="flat" cmpd="sng">
            <a:solidFill>
              <a:schemeClr val="accent1"/>
            </a:solidFill>
            <a:prstDash val="solid"/>
            <a:miter/>
            <a:headEnd type="none" w="med" len="med"/>
            <a:tailEnd type="none" w="med" len="med"/>
          </a:ln>
        </p:spPr>
        <p:txBody>
          <a:bodyP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lnSpc>
                <a:spcPct val="150000"/>
              </a:lnSpc>
            </a:pPr>
            <a:r>
              <a:rPr lang="zh-CN" altLang="en-US" sz="1600" b="1"/>
              <a:t>民事起诉状</a:t>
            </a:r>
            <a:endParaRPr lang="en-US" altLang="zh-CN" sz="1600" b="1"/>
          </a:p>
          <a:p>
            <a:r>
              <a:rPr lang="zh-CN" altLang="en-US" sz="1600" b="1"/>
              <a:t>    </a:t>
            </a:r>
            <a:r>
              <a:rPr lang="en-US" altLang="zh-CN" sz="1600" b="1"/>
              <a:t>  </a:t>
            </a:r>
            <a:r>
              <a:rPr lang="zh-CN" altLang="en-US" sz="1600" b="1"/>
              <a:t>原告：</a:t>
            </a:r>
            <a:r>
              <a:rPr lang="zh-CN" altLang="en-US" sz="1600">
                <a:latin typeface="宋体" panose="02010600030101010101" pitchFamily="2" charset="-122"/>
              </a:rPr>
              <a:t>沈某，女，</a:t>
            </a:r>
            <a:r>
              <a:rPr lang="en-US" altLang="zh-CN" sz="1600">
                <a:latin typeface="宋体" panose="02010600030101010101" pitchFamily="2" charset="-122"/>
              </a:rPr>
              <a:t>30</a:t>
            </a:r>
            <a:r>
              <a:rPr lang="zh-CN" altLang="en-US" sz="1600">
                <a:latin typeface="宋体" panose="02010600030101010101" pitchFamily="2" charset="-122"/>
              </a:rPr>
              <a:t>岁，汉族，无业，住沈家大院</a:t>
            </a:r>
            <a:r>
              <a:rPr lang="en-US" altLang="zh-CN" sz="1600">
                <a:latin typeface="宋体" panose="02010600030101010101" pitchFamily="2" charset="-122"/>
              </a:rPr>
              <a:t>1</a:t>
            </a:r>
            <a:r>
              <a:rPr lang="zh-CN" altLang="en-US" sz="1600">
                <a:latin typeface="宋体" panose="02010600030101010101" pitchFamily="2" charset="-122"/>
              </a:rPr>
              <a:t>栋</a:t>
            </a:r>
            <a:r>
              <a:rPr lang="en-US" altLang="zh-CN" sz="1600">
                <a:latin typeface="宋体" panose="02010600030101010101" pitchFamily="2" charset="-122"/>
              </a:rPr>
              <a:t>1</a:t>
            </a:r>
            <a:r>
              <a:rPr lang="zh-CN" altLang="en-US" sz="1600">
                <a:latin typeface="宋体" panose="02010600030101010101" pitchFamily="2" charset="-122"/>
              </a:rPr>
              <a:t>单元</a:t>
            </a:r>
            <a:r>
              <a:rPr lang="en-US" altLang="zh-CN" sz="1600">
                <a:latin typeface="宋体" panose="02010600030101010101" pitchFamily="2" charset="-122"/>
              </a:rPr>
              <a:t>1</a:t>
            </a:r>
            <a:r>
              <a:rPr lang="zh-CN" altLang="en-US" sz="1600">
                <a:latin typeface="宋体" panose="02010600030101010101" pitchFamily="2" charset="-122"/>
              </a:rPr>
              <a:t>号。联系方式</a:t>
            </a:r>
            <a:r>
              <a:rPr lang="en-US" altLang="zh-CN" sz="1600">
                <a:latin typeface="宋体" panose="02010600030101010101" pitchFamily="2" charset="-122"/>
              </a:rPr>
              <a:t>79653</a:t>
            </a:r>
          </a:p>
          <a:p>
            <a:r>
              <a:rPr lang="zh-CN" altLang="en-US" sz="1600" b="1">
                <a:sym typeface="+mn-ea"/>
              </a:rPr>
              <a:t>    </a:t>
            </a:r>
            <a:r>
              <a:rPr lang="en-US" altLang="zh-CN" sz="1600" b="1">
                <a:sym typeface="+mn-ea"/>
              </a:rPr>
              <a:t>  </a:t>
            </a:r>
            <a:r>
              <a:rPr lang="zh-CN" altLang="en-US" sz="1600" b="1"/>
              <a:t>被告：</a:t>
            </a:r>
            <a:r>
              <a:rPr lang="zh-CN" altLang="en-US" sz="1600"/>
              <a:t>火锅店，地址在火锅店街</a:t>
            </a:r>
            <a:r>
              <a:rPr lang="en-US" altLang="zh-CN" sz="1600"/>
              <a:t>1</a:t>
            </a:r>
            <a:r>
              <a:rPr lang="zh-CN" altLang="en-US" sz="1600"/>
              <a:t>号。联系方式</a:t>
            </a:r>
            <a:r>
              <a:rPr lang="en-US" altLang="zh-CN" sz="1600"/>
              <a:t>79655</a:t>
            </a:r>
          </a:p>
          <a:p>
            <a:r>
              <a:rPr lang="zh-CN" altLang="en-US" sz="1600" b="1">
                <a:sym typeface="+mn-ea"/>
              </a:rPr>
              <a:t>    </a:t>
            </a:r>
            <a:r>
              <a:rPr lang="en-US" altLang="zh-CN" sz="1600" b="1">
                <a:sym typeface="+mn-ea"/>
              </a:rPr>
              <a:t>  </a:t>
            </a:r>
            <a:r>
              <a:rPr lang="zh-CN" altLang="en-US" sz="1600" b="1"/>
              <a:t>起诉请求：</a:t>
            </a:r>
            <a:r>
              <a:rPr lang="zh-CN" altLang="en-US" sz="1600"/>
              <a:t>请求人民法院依法追究火锅店侵害沈某人身权的民事责任，依法判决火锅店赔偿沈某医疗费</a:t>
            </a:r>
            <a:r>
              <a:rPr lang="en-US" altLang="zh-CN" sz="1600"/>
              <a:t>2</a:t>
            </a:r>
            <a:r>
              <a:rPr lang="zh-CN" altLang="en-US" sz="1600"/>
              <a:t>万余元、误工费</a:t>
            </a:r>
            <a:r>
              <a:rPr lang="en-US" altLang="zh-CN" sz="1600"/>
              <a:t>5000</a:t>
            </a:r>
            <a:r>
              <a:rPr lang="zh-CN" altLang="en-US" sz="1600"/>
              <a:t>元、护理费</a:t>
            </a:r>
            <a:r>
              <a:rPr lang="en-US" altLang="zh-CN" sz="1600"/>
              <a:t>2000</a:t>
            </a:r>
            <a:r>
              <a:rPr lang="zh-CN" altLang="en-US" sz="1600"/>
              <a:t>元，康复费</a:t>
            </a:r>
            <a:r>
              <a:rPr lang="en-US" altLang="zh-CN" sz="1600"/>
              <a:t>3000</a:t>
            </a:r>
            <a:r>
              <a:rPr lang="zh-CN" altLang="en-US" sz="1600"/>
              <a:t>元，共计</a:t>
            </a:r>
            <a:r>
              <a:rPr lang="en-US" altLang="zh-CN" sz="1600"/>
              <a:t>3</a:t>
            </a:r>
            <a:r>
              <a:rPr lang="zh-CN" altLang="en-US" sz="1600"/>
              <a:t>万元，并向沈某赔礼道歉。</a:t>
            </a:r>
            <a:endParaRPr lang="en-US" altLang="zh-CN" sz="1600" b="1"/>
          </a:p>
          <a:p>
            <a:r>
              <a:rPr lang="zh-CN" altLang="en-US" sz="1600" b="1">
                <a:sym typeface="+mn-ea"/>
              </a:rPr>
              <a:t>    </a:t>
            </a:r>
            <a:r>
              <a:rPr lang="en-US" altLang="zh-CN" sz="1600" b="1">
                <a:sym typeface="+mn-ea"/>
              </a:rPr>
              <a:t>  </a:t>
            </a:r>
            <a:r>
              <a:rPr lang="zh-CN" altLang="en-US" sz="1600" b="1"/>
              <a:t>事实与理由：</a:t>
            </a:r>
            <a:r>
              <a:rPr lang="en-US" altLang="zh-CN" sz="1600"/>
              <a:t>2021</a:t>
            </a:r>
            <a:r>
              <a:rPr lang="zh-CN" altLang="en-US" sz="1600"/>
              <a:t>年</a:t>
            </a:r>
            <a:r>
              <a:rPr lang="en-US" altLang="zh-CN" sz="1600"/>
              <a:t>3</a:t>
            </a:r>
            <a:r>
              <a:rPr lang="zh-CN" altLang="en-US" sz="1600"/>
              <a:t>月</a:t>
            </a:r>
            <a:r>
              <a:rPr lang="en-US" altLang="zh-CN" sz="1600"/>
              <a:t>13</a:t>
            </a:r>
            <a:r>
              <a:rPr lang="zh-CN" altLang="en-US" sz="1600"/>
              <a:t>日，原告沈某一家人在被告火锅店聚餐，当时下着雨，被告火锅店大厅湿滑，由于被告方没有及时对大厅湿滑地面处理消除安全隐患，致使原告沈某摔倒并致左臂骨折，入院治疗共花费</a:t>
            </a:r>
            <a:r>
              <a:rPr lang="en-US" altLang="zh-CN" sz="1600"/>
              <a:t>2</a:t>
            </a:r>
            <a:r>
              <a:rPr lang="zh-CN" altLang="en-US" sz="1600"/>
              <a:t>万余元，因摔伤不能工作还要有人护理，共造成损失</a:t>
            </a:r>
            <a:r>
              <a:rPr lang="en-US" altLang="zh-CN" sz="1600"/>
              <a:t>3</a:t>
            </a:r>
            <a:r>
              <a:rPr lang="zh-CN" altLang="en-US" sz="1600"/>
              <a:t>万元。现依法提起民事诉讼，请求人民法院依法追究被告火锅店民事责任，依法判决被告火锅店赔偿原告沈某医疗费、误工费、护理费、康复费共计</a:t>
            </a:r>
            <a:r>
              <a:rPr lang="en-US" altLang="zh-CN" sz="1600"/>
              <a:t>3</a:t>
            </a:r>
            <a:r>
              <a:rPr lang="zh-CN" altLang="en-US" sz="1600"/>
              <a:t>万元，并向沈某赔礼道歉。</a:t>
            </a:r>
            <a:endParaRPr lang="en-US" altLang="zh-CN" sz="1600" b="1"/>
          </a:p>
          <a:p>
            <a:r>
              <a:rPr lang="zh-CN" altLang="en-US" sz="1600"/>
              <a:t>此致</a:t>
            </a:r>
            <a:endParaRPr lang="en-US" altLang="zh-CN" sz="1600"/>
          </a:p>
          <a:p>
            <a:r>
              <a:rPr lang="zh-CN" altLang="en-US" sz="1600"/>
              <a:t>东城区人民法院</a:t>
            </a:r>
            <a:endParaRPr lang="en-US" altLang="zh-CN" sz="1600"/>
          </a:p>
          <a:p>
            <a:r>
              <a:rPr lang="zh-CN" altLang="en-US" sz="1600" b="1"/>
              <a:t> 附：</a:t>
            </a:r>
            <a:r>
              <a:rPr lang="zh-CN" altLang="en-US" sz="1600"/>
              <a:t>本诉状副本  </a:t>
            </a:r>
            <a:r>
              <a:rPr lang="en-US" altLang="zh-CN" sz="1600"/>
              <a:t>2</a:t>
            </a:r>
            <a:r>
              <a:rPr lang="zh-CN" altLang="en-US" sz="1600"/>
              <a:t>  份</a:t>
            </a:r>
            <a:endParaRPr lang="en-US" altLang="zh-CN" sz="1600"/>
          </a:p>
          <a:p>
            <a:r>
              <a:rPr lang="en-US" altLang="zh-CN" sz="1600" b="1"/>
              <a:t> </a:t>
            </a:r>
            <a:r>
              <a:rPr lang="zh-CN" altLang="en-US" sz="1600" b="1"/>
              <a:t>证据：</a:t>
            </a:r>
            <a:r>
              <a:rPr lang="zh-CN" altLang="en-US" sz="1600"/>
              <a:t>火锅店大厅当天录像，医院诊断证明和缴费单</a:t>
            </a:r>
            <a:endParaRPr lang="en-US" altLang="zh-CN" sz="1600" b="1"/>
          </a:p>
          <a:p>
            <a:r>
              <a:rPr lang="en-US" altLang="zh-CN" sz="1600"/>
              <a:t>                                                                  </a:t>
            </a:r>
            <a:r>
              <a:rPr lang="zh-CN" altLang="en-US" sz="1600"/>
              <a:t>具状人：沈某</a:t>
            </a:r>
            <a:endParaRPr lang="en-US" altLang="zh-CN" sz="1600"/>
          </a:p>
          <a:p>
            <a:r>
              <a:rPr lang="en-US" altLang="zh-CN" sz="1600"/>
              <a:t>                                                                2021</a:t>
            </a:r>
            <a:r>
              <a:rPr lang="zh-CN" altLang="en-US" sz="1600"/>
              <a:t>年 </a:t>
            </a:r>
            <a:r>
              <a:rPr lang="en-US" altLang="zh-CN" sz="1600"/>
              <a:t>3</a:t>
            </a:r>
            <a:r>
              <a:rPr lang="zh-CN" altLang="en-US" sz="1600"/>
              <a:t>月</a:t>
            </a:r>
            <a:r>
              <a:rPr lang="en-US" altLang="zh-CN" sz="1600"/>
              <a:t>24</a:t>
            </a:r>
            <a:r>
              <a:rPr lang="zh-CN" altLang="en-US" sz="1600"/>
              <a:t>日</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9221"/>
                                        </p:tgtEl>
                                        <p:attrNameLst>
                                          <p:attrName>style.visibility</p:attrName>
                                        </p:attrNameLst>
                                      </p:cBhvr>
                                      <p:to>
                                        <p:strVal val="visible"/>
                                      </p:to>
                                    </p:set>
                                    <p:anim calcmode="lin" valueType="num">
                                      <p:cBhvr additive="base">
                                        <p:cTn id="7" dur="500" fill="hold"/>
                                        <p:tgtEl>
                                          <p:spTgt spid="9221"/>
                                        </p:tgtEl>
                                        <p:attrNameLst>
                                          <p:attrName>ppt_x</p:attrName>
                                        </p:attrNameLst>
                                      </p:cBhvr>
                                      <p:tavLst>
                                        <p:tav tm="0">
                                          <p:val>
                                            <p:strVal val="#ppt_x"/>
                                          </p:val>
                                        </p:tav>
                                        <p:tav tm="100000">
                                          <p:val>
                                            <p:strVal val="#ppt_x"/>
                                          </p:val>
                                        </p:tav>
                                      </p:tavLst>
                                    </p:anim>
                                    <p:anim calcmode="lin" valueType="num">
                                      <p:cBhvr additive="base">
                                        <p:cTn id="8" dur="500" fill="hold"/>
                                        <p:tgtEl>
                                          <p:spTgt spid="92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1"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66" name="Freeform 63"/>
          <p:cNvSpPr>
            <a:spLocks noEditPoints="1"/>
          </p:cNvSpPr>
          <p:nvPr>
            <p:custDataLst>
              <p:tags r:id="rId3"/>
            </p:custDataLst>
          </p:nvPr>
        </p:nvSpPr>
        <p:spPr bwMode="auto">
          <a:xfrm>
            <a:off x="3347720" y="2443480"/>
            <a:ext cx="231775" cy="227330"/>
          </a:xfrm>
          <a:custGeom>
            <a:gdLst>
              <a:gd name="T0" fmla="*/ 38 w 59"/>
              <a:gd name="T1" fmla="*/ 34 h 58"/>
              <a:gd name="T2" fmla="*/ 36 w 59"/>
              <a:gd name="T3" fmla="*/ 7 h 58"/>
              <a:gd name="T4" fmla="*/ 8 w 59"/>
              <a:gd name="T5" fmla="*/ 7 h 58"/>
              <a:gd name="T6" fmla="*/ 8 w 59"/>
              <a:gd name="T7" fmla="*/ 35 h 58"/>
              <a:gd name="T8" fmla="*/ 34 w 59"/>
              <a:gd name="T9" fmla="*/ 37 h 58"/>
              <a:gd name="T10" fmla="*/ 38 w 59"/>
              <a:gd name="T11" fmla="*/ 40 h 58"/>
              <a:gd name="T12" fmla="*/ 38 w 59"/>
              <a:gd name="T13" fmla="*/ 44 h 58"/>
              <a:gd name="T14" fmla="*/ 51 w 59"/>
              <a:gd name="T15" fmla="*/ 57 h 58"/>
              <a:gd name="T16" fmla="*/ 55 w 59"/>
              <a:gd name="T17" fmla="*/ 57 h 58"/>
              <a:gd name="T18" fmla="*/ 58 w 59"/>
              <a:gd name="T19" fmla="*/ 55 h 58"/>
              <a:gd name="T20" fmla="*/ 58 w 59"/>
              <a:gd name="T21" fmla="*/ 50 h 58"/>
              <a:gd name="T22" fmla="*/ 44 w 59"/>
              <a:gd name="T23" fmla="*/ 37 h 58"/>
              <a:gd name="T24" fmla="*/ 41 w 59"/>
              <a:gd name="T25" fmla="*/ 37 h 58"/>
              <a:gd name="T26" fmla="*/ 38 w 59"/>
              <a:gd name="T27" fmla="*/ 34 h 58"/>
              <a:gd name="T28" fmla="*/ 33 w 59"/>
              <a:gd name="T29" fmla="*/ 32 h 58"/>
              <a:gd name="T30" fmla="*/ 33 w 59"/>
              <a:gd name="T31" fmla="*/ 11 h 58"/>
              <a:gd name="T32" fmla="*/ 11 w 59"/>
              <a:gd name="T33" fmla="*/ 11 h 58"/>
              <a:gd name="T34" fmla="*/ 11 w 59"/>
              <a:gd name="T35" fmla="*/ 32 h 58"/>
              <a:gd name="T36" fmla="*/ 33 w 59"/>
              <a:gd name="T37" fmla="*/ 32 h 58"/>
              <a:gd name="T38" fmla="*/ 33 w 59"/>
              <a:gd name="T39" fmla="*/ 32 h 58"/>
              <a:gd name="T40" fmla="*/ 28 w 59"/>
              <a:gd name="T41" fmla="*/ 11 h 58"/>
              <a:gd name="T42" fmla="*/ 14 w 59"/>
              <a:gd name="T43" fmla="*/ 13 h 58"/>
              <a:gd name="T44" fmla="*/ 14 w 59"/>
              <a:gd name="T45" fmla="*/ 29 h 58"/>
              <a:gd name="T46" fmla="*/ 15 w 59"/>
              <a:gd name="T47" fmla="*/ 31 h 58"/>
              <a:gd name="T48" fmla="*/ 16 w 59"/>
              <a:gd name="T49" fmla="*/ 14 h 58"/>
              <a:gd name="T50" fmla="*/ 28 w 59"/>
              <a:gd name="T51" fmla="*/ 11 h 58"/>
              <a:gd name="T52" fmla="*/ 28 w 59"/>
              <a:gd name="T53" fmla="*/ 1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9" h="57">
                <a:moveTo>
                  <a:pt x="38" y="34"/>
                </a:moveTo>
                <a:cubicBezTo>
                  <a:pt x="44" y="26"/>
                  <a:pt x="43" y="14"/>
                  <a:pt x="36" y="7"/>
                </a:cubicBezTo>
                <a:cubicBezTo>
                  <a:pt x="28" y="0"/>
                  <a:pt x="16" y="0"/>
                  <a:pt x="8" y="7"/>
                </a:cubicBezTo>
                <a:cubicBezTo>
                  <a:pt x="0" y="15"/>
                  <a:pt x="0" y="28"/>
                  <a:pt x="8" y="35"/>
                </a:cubicBezTo>
                <a:cubicBezTo>
                  <a:pt x="15" y="42"/>
                  <a:pt x="27" y="43"/>
                  <a:pt x="34" y="37"/>
                </a:cubicBezTo>
                <a:cubicBezTo>
                  <a:pt x="38" y="40"/>
                  <a:pt x="38" y="40"/>
                  <a:pt x="38" y="40"/>
                </a:cubicBezTo>
                <a:cubicBezTo>
                  <a:pt x="37" y="41"/>
                  <a:pt x="37" y="43"/>
                  <a:pt x="38" y="44"/>
                </a:cubicBezTo>
                <a:cubicBezTo>
                  <a:pt x="51" y="57"/>
                  <a:pt x="51" y="57"/>
                  <a:pt x="51" y="57"/>
                </a:cubicBezTo>
                <a:cubicBezTo>
                  <a:pt x="52" y="58"/>
                  <a:pt x="54" y="58"/>
                  <a:pt x="55" y="57"/>
                </a:cubicBezTo>
                <a:cubicBezTo>
                  <a:pt x="58" y="55"/>
                  <a:pt x="58" y="55"/>
                  <a:pt x="58" y="55"/>
                </a:cubicBezTo>
                <a:cubicBezTo>
                  <a:pt x="59" y="53"/>
                  <a:pt x="59" y="51"/>
                  <a:pt x="58" y="50"/>
                </a:cubicBezTo>
                <a:cubicBezTo>
                  <a:pt x="44" y="37"/>
                  <a:pt x="44" y="37"/>
                  <a:pt x="44" y="37"/>
                </a:cubicBezTo>
                <a:cubicBezTo>
                  <a:pt x="44" y="36"/>
                  <a:pt x="42" y="36"/>
                  <a:pt x="41" y="37"/>
                </a:cubicBezTo>
                <a:cubicBezTo>
                  <a:pt x="38" y="34"/>
                  <a:pt x="38" y="34"/>
                  <a:pt x="38" y="34"/>
                </a:cubicBezTo>
                <a:close/>
                <a:moveTo>
                  <a:pt x="33" y="32"/>
                </a:moveTo>
                <a:cubicBezTo>
                  <a:pt x="38" y="26"/>
                  <a:pt x="38" y="17"/>
                  <a:pt x="33" y="11"/>
                </a:cubicBezTo>
                <a:cubicBezTo>
                  <a:pt x="27" y="5"/>
                  <a:pt x="17" y="5"/>
                  <a:pt x="11" y="11"/>
                </a:cubicBezTo>
                <a:cubicBezTo>
                  <a:pt x="6" y="17"/>
                  <a:pt x="6" y="26"/>
                  <a:pt x="11" y="32"/>
                </a:cubicBezTo>
                <a:cubicBezTo>
                  <a:pt x="17" y="38"/>
                  <a:pt x="27" y="38"/>
                  <a:pt x="33" y="32"/>
                </a:cubicBezTo>
                <a:cubicBezTo>
                  <a:pt x="33" y="32"/>
                  <a:pt x="33" y="32"/>
                  <a:pt x="33" y="32"/>
                </a:cubicBezTo>
                <a:close/>
                <a:moveTo>
                  <a:pt x="28" y="11"/>
                </a:moveTo>
                <a:cubicBezTo>
                  <a:pt x="23" y="9"/>
                  <a:pt x="18" y="9"/>
                  <a:pt x="14" y="13"/>
                </a:cubicBezTo>
                <a:cubicBezTo>
                  <a:pt x="9" y="18"/>
                  <a:pt x="9" y="25"/>
                  <a:pt x="14" y="29"/>
                </a:cubicBezTo>
                <a:cubicBezTo>
                  <a:pt x="14" y="30"/>
                  <a:pt x="15" y="30"/>
                  <a:pt x="15" y="31"/>
                </a:cubicBezTo>
                <a:cubicBezTo>
                  <a:pt x="12" y="26"/>
                  <a:pt x="12" y="19"/>
                  <a:pt x="16" y="14"/>
                </a:cubicBezTo>
                <a:cubicBezTo>
                  <a:pt x="19" y="11"/>
                  <a:pt x="24" y="10"/>
                  <a:pt x="28" y="11"/>
                </a:cubicBezTo>
                <a:cubicBezTo>
                  <a:pt x="28" y="11"/>
                  <a:pt x="28" y="11"/>
                  <a:pt x="28" y="11"/>
                </a:cubicBezTo>
                <a:close/>
              </a:path>
            </a:pathLst>
          </a:custGeom>
          <a:solidFill>
            <a:sysClr val="window" lastClr="FFFFFF"/>
          </a:solidFill>
          <a:ln>
            <a:noFill/>
          </a:ln>
        </p:spPr>
        <p:txBody>
          <a:bodyPr vert="horz" wrap="square" lIns="68580" tIns="34290" rIns="68580" bIns="34290" numCol="1" anchor="t" anchorCtr="0" compatLnSpc="1">
            <a:normAutofit fontScale="57500" lnSpcReduction="20000"/>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fontAlgn="auto">
              <a:lnSpc>
                <a:spcPct val="140000"/>
              </a:lnSpc>
            </a:pPr>
            <a:endParaRPr lang="zh-CN" altLang="en-US" sz="1350">
              <a:solidFill>
                <a:srgbClr val="4D576B"/>
              </a:solidFill>
              <a:latin typeface="Arial" pitchFamily="34" charset="0"/>
              <a:ea typeface="微软雅黑"/>
              <a:sym typeface="Arial" pitchFamily="34" charset="0"/>
            </a:endParaRPr>
          </a:p>
        </p:txBody>
      </p:sp>
      <p:sp>
        <p:nvSpPr>
          <p:cNvPr id="100" name="文本框 99"/>
          <p:cNvSpPr txBox="1"/>
          <p:nvPr>
            <p:custDataLst>
              <p:tags r:id="rId4"/>
            </p:custDataLst>
          </p:nvPr>
        </p:nvSpPr>
        <p:spPr>
          <a:xfrm>
            <a:off x="519430" y="1736725"/>
            <a:ext cx="11153140" cy="4523105"/>
          </a:xfrm>
          <a:prstGeom prst="rect">
            <a:avLst/>
          </a:prstGeom>
          <a:noFill/>
          <a:ln w="9525">
            <a:noFill/>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indent="0" fontAlgn="auto">
              <a:lnSpc>
                <a:spcPct val="200000"/>
              </a:lnSpc>
            </a:pPr>
            <a:r>
              <a:rPr lang="en-US" altLang="zh-CN" sz="2400" b="1">
                <a:solidFill>
                  <a:srgbClr val="FF0000"/>
                </a:solidFill>
                <a:ea typeface="宋体" panose="02010600030101010101" pitchFamily="2" charset="-122"/>
              </a:rPr>
              <a:t>        1</a:t>
            </a:r>
            <a:r>
              <a:rPr lang="zh-CN" altLang="en-US" sz="2400" b="1">
                <a:solidFill>
                  <a:srgbClr val="FF0000"/>
                </a:solidFill>
                <a:ea typeface="宋体" panose="02010600030101010101" pitchFamily="2" charset="-122"/>
              </a:rPr>
              <a:t>、</a:t>
            </a:r>
            <a:r>
              <a:rPr lang="zh-CN" sz="2400" b="1">
                <a:solidFill>
                  <a:srgbClr val="FF0000"/>
                </a:solidFill>
                <a:ea typeface="宋体" panose="02010600030101010101" pitchFamily="2" charset="-122"/>
              </a:rPr>
              <a:t>含义：</a:t>
            </a:r>
            <a:r>
              <a:rPr lang="zh-CN" sz="2400">
                <a:solidFill>
                  <a:srgbClr val="00B0F0"/>
                </a:solidFill>
                <a:ea typeface="宋体" panose="02010600030101010101" pitchFamily="2" charset="-122"/>
              </a:rPr>
              <a:t>起诉</a:t>
            </a:r>
            <a:r>
              <a:rPr lang="zh-CN" sz="2400">
                <a:ea typeface="宋体" panose="02010600030101010101" pitchFamily="2" charset="-122"/>
              </a:rPr>
              <a:t>俗称</a:t>
            </a:r>
            <a:r>
              <a:rPr lang="zh-CN" sz="2400">
                <a:solidFill>
                  <a:srgbClr val="00B0F0"/>
                </a:solidFill>
                <a:ea typeface="宋体" panose="02010600030101010101" pitchFamily="2" charset="-122"/>
              </a:rPr>
              <a:t>告状</a:t>
            </a:r>
            <a:r>
              <a:rPr lang="zh-CN" sz="2400">
                <a:ea typeface="宋体" panose="02010600030101010101" pitchFamily="2" charset="-122"/>
              </a:rPr>
              <a:t>，公民法人或者其他组织认为自己所享有或依法由自己管理、支配的</a:t>
            </a:r>
            <a:r>
              <a:rPr lang="zh-CN" sz="2400">
                <a:solidFill>
                  <a:srgbClr val="00B0F0"/>
                </a:solidFill>
                <a:ea typeface="宋体" panose="02010600030101010101" pitchFamily="2" charset="-122"/>
              </a:rPr>
              <a:t>民事权益受到侵害</a:t>
            </a:r>
            <a:r>
              <a:rPr lang="zh-CN" sz="2400">
                <a:ea typeface="宋体" panose="02010600030101010101" pitchFamily="2" charset="-122"/>
              </a:rPr>
              <a:t>或</a:t>
            </a:r>
            <a:r>
              <a:rPr lang="zh-CN" sz="2400">
                <a:solidFill>
                  <a:srgbClr val="00B0F0"/>
                </a:solidFill>
                <a:ea typeface="宋体" panose="02010600030101010101" pitchFamily="2" charset="-122"/>
              </a:rPr>
              <a:t>与他人发生争议</a:t>
            </a:r>
            <a:r>
              <a:rPr lang="zh-CN" sz="2400">
                <a:ea typeface="宋体" panose="02010600030101010101" pitchFamily="2" charset="-122"/>
              </a:rPr>
              <a:t>，或者</a:t>
            </a:r>
            <a:r>
              <a:rPr lang="zh-CN" sz="2400">
                <a:solidFill>
                  <a:srgbClr val="00B0F0"/>
                </a:solidFill>
                <a:ea typeface="宋体" panose="02010600030101010101" pitchFamily="2" charset="-122"/>
              </a:rPr>
              <a:t>认为行政机关及其工作人员的行政行为侵犯其合法权益</a:t>
            </a:r>
            <a:r>
              <a:rPr lang="zh-CN" sz="2400">
                <a:ea typeface="宋体" panose="02010600030101010101" pitchFamily="2" charset="-122"/>
              </a:rPr>
              <a:t>，可以向</a:t>
            </a:r>
            <a:r>
              <a:rPr lang="zh-CN" sz="2400">
                <a:solidFill>
                  <a:srgbClr val="00B0F0"/>
                </a:solidFill>
                <a:ea typeface="宋体" panose="02010600030101010101" pitchFamily="2" charset="-122"/>
              </a:rPr>
              <a:t>人民法院</a:t>
            </a:r>
            <a:r>
              <a:rPr lang="zh-CN" sz="2400">
                <a:ea typeface="宋体" panose="02010600030101010101" pitchFamily="2" charset="-122"/>
              </a:rPr>
              <a:t>提出诉讼请求，要求人民法院予以</a:t>
            </a:r>
            <a:r>
              <a:rPr lang="zh-CN" sz="2400">
                <a:solidFill>
                  <a:srgbClr val="00B0F0"/>
                </a:solidFill>
                <a:ea typeface="宋体" panose="02010600030101010101" pitchFamily="2" charset="-122"/>
              </a:rPr>
              <a:t>审判</a:t>
            </a:r>
            <a:r>
              <a:rPr lang="zh-CN" sz="2400">
                <a:ea typeface="宋体" panose="02010600030101010101" pitchFamily="2" charset="-122"/>
              </a:rPr>
              <a:t>。</a:t>
            </a:r>
          </a:p>
          <a:p>
            <a:pPr indent="0" fontAlgn="auto">
              <a:lnSpc>
                <a:spcPct val="200000"/>
              </a:lnSpc>
            </a:pPr>
            <a:r>
              <a:rPr lang="zh-CN" sz="2400">
                <a:solidFill>
                  <a:srgbClr val="FF0000"/>
                </a:solidFill>
                <a:ea typeface="宋体" panose="02010600030101010101" pitchFamily="2" charset="-122"/>
              </a:rPr>
              <a:t>   </a:t>
            </a:r>
            <a:r>
              <a:rPr lang="zh-CN" sz="2400" b="1">
                <a:solidFill>
                  <a:srgbClr val="FF0000"/>
                </a:solidFill>
                <a:ea typeface="宋体" panose="02010600030101010101" pitchFamily="2" charset="-122"/>
              </a:rPr>
              <a:t>     </a:t>
            </a:r>
            <a:r>
              <a:rPr lang="en-US" altLang="zh-CN" sz="2400" b="1">
                <a:solidFill>
                  <a:srgbClr val="FF0000"/>
                </a:solidFill>
                <a:ea typeface="宋体" panose="02010600030101010101" pitchFamily="2" charset="-122"/>
              </a:rPr>
              <a:t>2</a:t>
            </a:r>
            <a:r>
              <a:rPr lang="zh-CN" altLang="en-US" sz="2400" b="1">
                <a:solidFill>
                  <a:srgbClr val="FF0000"/>
                </a:solidFill>
                <a:ea typeface="宋体" panose="02010600030101010101" pitchFamily="2" charset="-122"/>
              </a:rPr>
              <a:t>、</a:t>
            </a:r>
            <a:r>
              <a:rPr lang="zh-CN" sz="2400" b="1">
                <a:solidFill>
                  <a:srgbClr val="FF0000"/>
                </a:solidFill>
                <a:ea typeface="宋体" panose="02010600030101010101" pitchFamily="2" charset="-122"/>
              </a:rPr>
              <a:t>地位：</a:t>
            </a:r>
            <a:r>
              <a:rPr lang="zh-CN" sz="2400">
                <a:solidFill>
                  <a:srgbClr val="00B0F0"/>
                </a:solidFill>
                <a:ea typeface="宋体" panose="02010600030101010101" pitchFamily="2" charset="-122"/>
              </a:rPr>
              <a:t>起诉</a:t>
            </a:r>
            <a:r>
              <a:rPr lang="zh-CN" sz="2400">
                <a:ea typeface="宋体" panose="02010600030101010101" pitchFamily="2" charset="-122"/>
              </a:rPr>
              <a:t>是诉讼程序的</a:t>
            </a:r>
            <a:r>
              <a:rPr lang="zh-CN" sz="2400">
                <a:solidFill>
                  <a:srgbClr val="00B0F0"/>
                </a:solidFill>
                <a:ea typeface="宋体" panose="02010600030101010101" pitchFamily="2" charset="-122"/>
              </a:rPr>
              <a:t>第一步</a:t>
            </a:r>
            <a:r>
              <a:rPr lang="zh-CN" sz="2400">
                <a:ea typeface="宋体" panose="02010600030101010101" pitchFamily="2" charset="-122"/>
              </a:rPr>
              <a:t>。</a:t>
            </a:r>
          </a:p>
          <a:p>
            <a:pPr indent="0" fontAlgn="auto">
              <a:lnSpc>
                <a:spcPct val="200000"/>
              </a:lnSpc>
            </a:pPr>
            <a:r>
              <a:rPr lang="en-US" altLang="zh-CN" sz="2400" b="1">
                <a:solidFill>
                  <a:srgbClr val="FF0000"/>
                </a:solidFill>
                <a:ea typeface="宋体" panose="02010600030101010101" pitchFamily="2" charset="-122"/>
              </a:rPr>
              <a:t>       </a:t>
            </a:r>
            <a:r>
              <a:rPr lang="zh-CN" sz="2400" b="1">
                <a:solidFill>
                  <a:srgbClr val="FF0000"/>
                </a:solidFill>
                <a:ea typeface="宋体" panose="02010600030101010101" pitchFamily="2" charset="-122"/>
              </a:rPr>
              <a:t> </a:t>
            </a:r>
            <a:r>
              <a:rPr lang="en-US" altLang="zh-CN" sz="2400" b="1">
                <a:solidFill>
                  <a:srgbClr val="FF0000"/>
                </a:solidFill>
                <a:ea typeface="宋体" panose="02010600030101010101" pitchFamily="2" charset="-122"/>
              </a:rPr>
              <a:t>3</a:t>
            </a:r>
            <a:r>
              <a:rPr lang="zh-CN" altLang="en-US" sz="2400" b="1">
                <a:solidFill>
                  <a:srgbClr val="FF0000"/>
                </a:solidFill>
                <a:ea typeface="宋体" panose="02010600030101010101" pitchFamily="2" charset="-122"/>
              </a:rPr>
              <a:t>、原则</a:t>
            </a:r>
            <a:r>
              <a:rPr lang="zh-CN" altLang="en-US" sz="2400">
                <a:solidFill>
                  <a:srgbClr val="FF0000"/>
                </a:solidFill>
                <a:ea typeface="宋体" panose="02010600030101010101" pitchFamily="2" charset="-122"/>
              </a:rPr>
              <a:t>（</a:t>
            </a:r>
            <a:r>
              <a:rPr lang="zh-CN" altLang="en-US" sz="2400">
                <a:solidFill>
                  <a:srgbClr val="FF0000"/>
                </a:solidFill>
                <a:ea typeface="宋体" panose="02010600030101010101" pitchFamily="2" charset="-122"/>
                <a:sym typeface="+mn-ea"/>
              </a:rPr>
              <a:t>民事诉讼和行政诉讼的原则</a:t>
            </a:r>
            <a:r>
              <a:rPr lang="zh-CN" altLang="en-US" sz="2400">
                <a:solidFill>
                  <a:srgbClr val="FF0000"/>
                </a:solidFill>
                <a:ea typeface="宋体" panose="02010600030101010101" pitchFamily="2" charset="-122"/>
              </a:rPr>
              <a:t>）</a:t>
            </a:r>
            <a:r>
              <a:rPr lang="zh-CN" altLang="en-US" sz="2400">
                <a:solidFill>
                  <a:srgbClr val="FF0000"/>
                </a:solidFill>
                <a:ea typeface="宋体" panose="02010600030101010101" pitchFamily="2" charset="-122"/>
                <a:sym typeface="+mn-ea"/>
              </a:rPr>
              <a:t>：</a:t>
            </a:r>
            <a:r>
              <a:rPr lang="zh-CN" sz="2400">
                <a:ea typeface="宋体" panose="02010600030101010101" pitchFamily="2" charset="-122"/>
                <a:sym typeface="+mn-ea"/>
              </a:rPr>
              <a:t>“不告不理”。</a:t>
            </a:r>
            <a:endParaRPr lang="zh-CN" altLang="en-US" sz="2400">
              <a:solidFill>
                <a:srgbClr val="FF0000"/>
              </a:solidFill>
              <a:ea typeface="宋体" panose="02010600030101010101" pitchFamily="2" charset="-122"/>
              <a:sym typeface="+mn-ea"/>
            </a:endParaRPr>
          </a:p>
        </p:txBody>
      </p:sp>
      <p:sp>
        <p:nvSpPr>
          <p:cNvPr id="5" name="文本框 4"/>
          <p:cNvSpPr txBox="1"/>
          <p:nvPr>
            <p:custDataLst>
              <p:tags r:id="rId5"/>
            </p:custDataLst>
          </p:nvPr>
        </p:nvSpPr>
        <p:spPr>
          <a:xfrm>
            <a:off x="793750" y="1276350"/>
            <a:ext cx="1706880" cy="460375"/>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zh-CN" sz="2400" b="1">
                <a:solidFill>
                  <a:srgbClr val="FF0000"/>
                </a:solidFill>
                <a:latin typeface="微软雅黑" panose="020b0503020204020204" charset="-122"/>
                <a:ea typeface="微软雅黑"/>
                <a:sym typeface="+mn-ea"/>
              </a:rPr>
              <a:t>（一）起诉</a:t>
            </a:r>
            <a:endParaRPr lang="zh-CN" altLang="en-US"/>
          </a:p>
        </p:txBody>
      </p:sp>
      <p:grpSp>
        <p:nvGrpSpPr>
          <p:cNvPr id="20" name="组合 19"/>
          <p:cNvGrpSpPr/>
          <p:nvPr>
            <p:custDataLst>
              <p:tags r:id="rId6"/>
            </p:custDataLst>
          </p:nvPr>
        </p:nvGrpSpPr>
        <p:grpSpPr>
          <a:xfrm>
            <a:off x="7585075" y="4370070"/>
            <a:ext cx="3094990" cy="611505"/>
            <a:chOff x="10196" y="1169"/>
            <a:chExt cx="4874" cy="963"/>
          </a:xfrm>
        </p:grpSpPr>
        <p:sp>
          <p:nvSpPr>
            <p:cNvPr id="12" name="圆角矩形标注 11"/>
            <p:cNvSpPr/>
            <p:nvPr>
              <p:custDataLst>
                <p:tags r:id="rId7"/>
              </p:custDataLst>
            </p:nvPr>
          </p:nvSpPr>
          <p:spPr>
            <a:xfrm>
              <a:off x="10196" y="1169"/>
              <a:ext cx="4694" cy="963"/>
            </a:xfrm>
            <a:prstGeom prst="wedgeRoundRectCallout">
              <a:avLst>
                <a:gd name="adj1" fmla="val -63826"/>
                <a:gd name="adj2" fmla="val -129958"/>
                <a:gd name="adj3" fmla="val 16667"/>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9pPr>
            </a:lstStyle>
            <a:p>
              <a:pPr algn="ctr"/>
              <a:endParaRPr lang="zh-CN" altLang="en-US"/>
            </a:p>
          </p:txBody>
        </p:sp>
        <p:sp>
          <p:nvSpPr>
            <p:cNvPr id="16" name="文本框 15"/>
            <p:cNvSpPr txBox="1"/>
            <p:nvPr>
              <p:custDataLst>
                <p:tags r:id="rId8"/>
              </p:custDataLst>
            </p:nvPr>
          </p:nvSpPr>
          <p:spPr>
            <a:xfrm>
              <a:off x="10196" y="1294"/>
              <a:ext cx="4874" cy="725"/>
            </a:xfrm>
            <a:prstGeom prst="rect">
              <a:avLst/>
            </a:prstGeom>
            <a:noFill/>
            <a:ln w="9525">
              <a:noFill/>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indent="0"/>
              <a:r>
                <a:rPr lang="zh-CN" sz="2400" b="1">
                  <a:ea typeface="宋体" panose="02010600030101010101" pitchFamily="2" charset="-122"/>
                </a:rPr>
                <a:t>有管辖权的人民法院</a:t>
              </a:r>
              <a:endParaRPr lang="zh-CN" altLang="en-US" sz="2400" b="1">
                <a:ea typeface="宋体" panose="02010600030101010101" pitchFamily="2" charset="-122"/>
              </a:endParaRPr>
            </a:p>
          </p:txBody>
        </p:sp>
      </p:grpSp>
      <p:sp>
        <p:nvSpPr>
          <p:cNvPr id="2" name="文本框 1"/>
          <p:cNvSpPr txBox="1"/>
          <p:nvPr>
            <p:custDataLst>
              <p:tags r:id="rId9"/>
            </p:custDataLst>
          </p:nvPr>
        </p:nvSpPr>
        <p:spPr>
          <a:xfrm>
            <a:off x="4801870" y="734695"/>
            <a:ext cx="3216910" cy="460375"/>
          </a:xfrm>
          <a:prstGeom prst="rect">
            <a:avLst/>
          </a:prstGeom>
          <a:noFill/>
          <a:extLst>
            <a:ext uri="{909E8E84-426E-40DD-AFC4-6F175D3DCCD1}">
              <a14:hiddenFill xmlns:a14="http://schemas.microsoft.com/office/drawing/2010/main">
                <a:solidFill>
                  <a:srgbClr val="FF0000"/>
                </a:solidFill>
              </a14:hiddenFill>
            </a:ext>
          </a:extLst>
        </p:spPr>
        <p:txBody>
          <a:bodyPr wrap="squar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zh-CN" sz="2400" b="1">
                <a:latin typeface="微软雅黑" panose="020b0503020204020204" charset="-122"/>
                <a:ea typeface="微软雅黑"/>
                <a:sym typeface="+mn-ea"/>
              </a:rPr>
              <a:t>一、起诉与应诉</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00">
                                            <p:txEl>
                                              <p:pRg st="0" end="0"/>
                                            </p:txEl>
                                          </p:spTgt>
                                        </p:tgtEl>
                                        <p:attrNameLst>
                                          <p:attrName>style.visibility</p:attrName>
                                        </p:attrNameLst>
                                      </p:cBhvr>
                                      <p:to>
                                        <p:strVal val="visible"/>
                                      </p:to>
                                    </p:set>
                                    <p:anim calcmode="lin" valueType="num">
                                      <p:cBhvr additive="base">
                                        <p:cTn id="7" dur="500" fill="hold"/>
                                        <p:tgtEl>
                                          <p:spTgt spid="10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500" fill="hold"/>
                                        <p:tgtEl>
                                          <p:spTgt spid="20"/>
                                        </p:tgtEl>
                                        <p:attrNameLst>
                                          <p:attrName>ppt_x</p:attrName>
                                        </p:attrNameLst>
                                      </p:cBhvr>
                                      <p:tavLst>
                                        <p:tav tm="0">
                                          <p:val>
                                            <p:strVal val="#ppt_x"/>
                                          </p:val>
                                        </p:tav>
                                        <p:tav tm="100000">
                                          <p:val>
                                            <p:strVal val="#ppt_x"/>
                                          </p:val>
                                        </p:tav>
                                      </p:tavLst>
                                    </p:anim>
                                    <p:anim calcmode="lin" valueType="num">
                                      <p:cBhvr additive="base">
                                        <p:cTn id="14"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100">
                                            <p:txEl>
                                              <p:pRg st="1" end="1"/>
                                            </p:txEl>
                                          </p:spTgt>
                                        </p:tgtEl>
                                        <p:attrNameLst>
                                          <p:attrName>style.visibility</p:attrName>
                                        </p:attrNameLst>
                                      </p:cBhvr>
                                      <p:to>
                                        <p:strVal val="visible"/>
                                      </p:to>
                                    </p:set>
                                    <p:anim calcmode="lin" valueType="num">
                                      <p:cBhvr additive="base">
                                        <p:cTn id="19" dur="500" fill="hold"/>
                                        <p:tgtEl>
                                          <p:spTgt spid="100">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100">
                                            <p:txEl>
                                              <p:pRg st="2" end="2"/>
                                            </p:txEl>
                                          </p:spTgt>
                                        </p:tgtEl>
                                        <p:attrNameLst>
                                          <p:attrName>style.visibility</p:attrName>
                                        </p:attrNameLst>
                                      </p:cBhvr>
                                      <p:to>
                                        <p:strVal val="visible"/>
                                      </p:to>
                                    </p:set>
                                    <p:anim calcmode="lin" valueType="num">
                                      <p:cBhvr additive="base">
                                        <p:cTn id="25" dur="500" fill="hold"/>
                                        <p:tgtEl>
                                          <p:spTgt spid="100">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0">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66" name="Freeform 63"/>
          <p:cNvSpPr>
            <a:spLocks noEditPoints="1"/>
          </p:cNvSpPr>
          <p:nvPr>
            <p:custDataLst>
              <p:tags r:id="rId3"/>
            </p:custDataLst>
          </p:nvPr>
        </p:nvSpPr>
        <p:spPr bwMode="auto">
          <a:xfrm>
            <a:off x="5041900" y="1811655"/>
            <a:ext cx="231775" cy="227330"/>
          </a:xfrm>
          <a:custGeom>
            <a:gdLst>
              <a:gd name="T0" fmla="*/ 38 w 59"/>
              <a:gd name="T1" fmla="*/ 34 h 58"/>
              <a:gd name="T2" fmla="*/ 36 w 59"/>
              <a:gd name="T3" fmla="*/ 7 h 58"/>
              <a:gd name="T4" fmla="*/ 8 w 59"/>
              <a:gd name="T5" fmla="*/ 7 h 58"/>
              <a:gd name="T6" fmla="*/ 8 w 59"/>
              <a:gd name="T7" fmla="*/ 35 h 58"/>
              <a:gd name="T8" fmla="*/ 34 w 59"/>
              <a:gd name="T9" fmla="*/ 37 h 58"/>
              <a:gd name="T10" fmla="*/ 38 w 59"/>
              <a:gd name="T11" fmla="*/ 40 h 58"/>
              <a:gd name="T12" fmla="*/ 38 w 59"/>
              <a:gd name="T13" fmla="*/ 44 h 58"/>
              <a:gd name="T14" fmla="*/ 51 w 59"/>
              <a:gd name="T15" fmla="*/ 57 h 58"/>
              <a:gd name="T16" fmla="*/ 55 w 59"/>
              <a:gd name="T17" fmla="*/ 57 h 58"/>
              <a:gd name="T18" fmla="*/ 58 w 59"/>
              <a:gd name="T19" fmla="*/ 55 h 58"/>
              <a:gd name="T20" fmla="*/ 58 w 59"/>
              <a:gd name="T21" fmla="*/ 50 h 58"/>
              <a:gd name="T22" fmla="*/ 44 w 59"/>
              <a:gd name="T23" fmla="*/ 37 h 58"/>
              <a:gd name="T24" fmla="*/ 41 w 59"/>
              <a:gd name="T25" fmla="*/ 37 h 58"/>
              <a:gd name="T26" fmla="*/ 38 w 59"/>
              <a:gd name="T27" fmla="*/ 34 h 58"/>
              <a:gd name="T28" fmla="*/ 33 w 59"/>
              <a:gd name="T29" fmla="*/ 32 h 58"/>
              <a:gd name="T30" fmla="*/ 33 w 59"/>
              <a:gd name="T31" fmla="*/ 11 h 58"/>
              <a:gd name="T32" fmla="*/ 11 w 59"/>
              <a:gd name="T33" fmla="*/ 11 h 58"/>
              <a:gd name="T34" fmla="*/ 11 w 59"/>
              <a:gd name="T35" fmla="*/ 32 h 58"/>
              <a:gd name="T36" fmla="*/ 33 w 59"/>
              <a:gd name="T37" fmla="*/ 32 h 58"/>
              <a:gd name="T38" fmla="*/ 33 w 59"/>
              <a:gd name="T39" fmla="*/ 32 h 58"/>
              <a:gd name="T40" fmla="*/ 28 w 59"/>
              <a:gd name="T41" fmla="*/ 11 h 58"/>
              <a:gd name="T42" fmla="*/ 14 w 59"/>
              <a:gd name="T43" fmla="*/ 13 h 58"/>
              <a:gd name="T44" fmla="*/ 14 w 59"/>
              <a:gd name="T45" fmla="*/ 29 h 58"/>
              <a:gd name="T46" fmla="*/ 15 w 59"/>
              <a:gd name="T47" fmla="*/ 31 h 58"/>
              <a:gd name="T48" fmla="*/ 16 w 59"/>
              <a:gd name="T49" fmla="*/ 14 h 58"/>
              <a:gd name="T50" fmla="*/ 28 w 59"/>
              <a:gd name="T51" fmla="*/ 11 h 58"/>
              <a:gd name="T52" fmla="*/ 28 w 59"/>
              <a:gd name="T53" fmla="*/ 1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9" h="57">
                <a:moveTo>
                  <a:pt x="38" y="34"/>
                </a:moveTo>
                <a:cubicBezTo>
                  <a:pt x="44" y="26"/>
                  <a:pt x="43" y="14"/>
                  <a:pt x="36" y="7"/>
                </a:cubicBezTo>
                <a:cubicBezTo>
                  <a:pt x="28" y="0"/>
                  <a:pt x="16" y="0"/>
                  <a:pt x="8" y="7"/>
                </a:cubicBezTo>
                <a:cubicBezTo>
                  <a:pt x="0" y="15"/>
                  <a:pt x="0" y="28"/>
                  <a:pt x="8" y="35"/>
                </a:cubicBezTo>
                <a:cubicBezTo>
                  <a:pt x="15" y="42"/>
                  <a:pt x="27" y="43"/>
                  <a:pt x="34" y="37"/>
                </a:cubicBezTo>
                <a:cubicBezTo>
                  <a:pt x="38" y="40"/>
                  <a:pt x="38" y="40"/>
                  <a:pt x="38" y="40"/>
                </a:cubicBezTo>
                <a:cubicBezTo>
                  <a:pt x="37" y="41"/>
                  <a:pt x="37" y="43"/>
                  <a:pt x="38" y="44"/>
                </a:cubicBezTo>
                <a:cubicBezTo>
                  <a:pt x="51" y="57"/>
                  <a:pt x="51" y="57"/>
                  <a:pt x="51" y="57"/>
                </a:cubicBezTo>
                <a:cubicBezTo>
                  <a:pt x="52" y="58"/>
                  <a:pt x="54" y="58"/>
                  <a:pt x="55" y="57"/>
                </a:cubicBezTo>
                <a:cubicBezTo>
                  <a:pt x="58" y="55"/>
                  <a:pt x="58" y="55"/>
                  <a:pt x="58" y="55"/>
                </a:cubicBezTo>
                <a:cubicBezTo>
                  <a:pt x="59" y="53"/>
                  <a:pt x="59" y="51"/>
                  <a:pt x="58" y="50"/>
                </a:cubicBezTo>
                <a:cubicBezTo>
                  <a:pt x="44" y="37"/>
                  <a:pt x="44" y="37"/>
                  <a:pt x="44" y="37"/>
                </a:cubicBezTo>
                <a:cubicBezTo>
                  <a:pt x="44" y="36"/>
                  <a:pt x="42" y="36"/>
                  <a:pt x="41" y="37"/>
                </a:cubicBezTo>
                <a:cubicBezTo>
                  <a:pt x="38" y="34"/>
                  <a:pt x="38" y="34"/>
                  <a:pt x="38" y="34"/>
                </a:cubicBezTo>
                <a:close/>
                <a:moveTo>
                  <a:pt x="33" y="32"/>
                </a:moveTo>
                <a:cubicBezTo>
                  <a:pt x="38" y="26"/>
                  <a:pt x="38" y="17"/>
                  <a:pt x="33" y="11"/>
                </a:cubicBezTo>
                <a:cubicBezTo>
                  <a:pt x="27" y="5"/>
                  <a:pt x="17" y="5"/>
                  <a:pt x="11" y="11"/>
                </a:cubicBezTo>
                <a:cubicBezTo>
                  <a:pt x="6" y="17"/>
                  <a:pt x="6" y="26"/>
                  <a:pt x="11" y="32"/>
                </a:cubicBezTo>
                <a:cubicBezTo>
                  <a:pt x="17" y="38"/>
                  <a:pt x="27" y="38"/>
                  <a:pt x="33" y="32"/>
                </a:cubicBezTo>
                <a:cubicBezTo>
                  <a:pt x="33" y="32"/>
                  <a:pt x="33" y="32"/>
                  <a:pt x="33" y="32"/>
                </a:cubicBezTo>
                <a:close/>
                <a:moveTo>
                  <a:pt x="28" y="11"/>
                </a:moveTo>
                <a:cubicBezTo>
                  <a:pt x="23" y="9"/>
                  <a:pt x="18" y="9"/>
                  <a:pt x="14" y="13"/>
                </a:cubicBezTo>
                <a:cubicBezTo>
                  <a:pt x="9" y="18"/>
                  <a:pt x="9" y="25"/>
                  <a:pt x="14" y="29"/>
                </a:cubicBezTo>
                <a:cubicBezTo>
                  <a:pt x="14" y="30"/>
                  <a:pt x="15" y="30"/>
                  <a:pt x="15" y="31"/>
                </a:cubicBezTo>
                <a:cubicBezTo>
                  <a:pt x="12" y="26"/>
                  <a:pt x="12" y="19"/>
                  <a:pt x="16" y="14"/>
                </a:cubicBezTo>
                <a:cubicBezTo>
                  <a:pt x="19" y="11"/>
                  <a:pt x="24" y="10"/>
                  <a:pt x="28" y="11"/>
                </a:cubicBezTo>
                <a:cubicBezTo>
                  <a:pt x="28" y="11"/>
                  <a:pt x="28" y="11"/>
                  <a:pt x="28" y="11"/>
                </a:cubicBezTo>
                <a:close/>
              </a:path>
            </a:pathLst>
          </a:custGeom>
          <a:solidFill>
            <a:sysClr val="window" lastClr="FFFFFF"/>
          </a:solidFill>
          <a:ln>
            <a:noFill/>
          </a:ln>
        </p:spPr>
        <p:txBody>
          <a:bodyPr vert="horz" wrap="square" lIns="68580" tIns="34290" rIns="68580" bIns="34290" numCol="1" anchor="t" anchorCtr="0" compatLnSpc="1">
            <a:normAutofit fontScale="57500" lnSpcReduction="20000"/>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fontAlgn="auto">
              <a:lnSpc>
                <a:spcPct val="140000"/>
              </a:lnSpc>
            </a:pPr>
            <a:endParaRPr lang="zh-CN" altLang="en-US" sz="1350">
              <a:solidFill>
                <a:srgbClr val="4D576B"/>
              </a:solidFill>
              <a:latin typeface="Arial" pitchFamily="34" charset="0"/>
              <a:ea typeface="微软雅黑"/>
              <a:sym typeface="Arial" pitchFamily="34" charset="0"/>
            </a:endParaRPr>
          </a:p>
        </p:txBody>
      </p:sp>
      <p:sp>
        <p:nvSpPr>
          <p:cNvPr id="5" name="文本框 4"/>
          <p:cNvSpPr txBox="1"/>
          <p:nvPr>
            <p:custDataLst>
              <p:tags r:id="rId4"/>
            </p:custDataLst>
          </p:nvPr>
        </p:nvSpPr>
        <p:spPr>
          <a:xfrm>
            <a:off x="824230" y="789940"/>
            <a:ext cx="1706880" cy="460375"/>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zh-CN" sz="2400" b="1">
                <a:solidFill>
                  <a:srgbClr val="FF0000"/>
                </a:solidFill>
                <a:latin typeface="微软雅黑" panose="020b0503020204020204" charset="-122"/>
                <a:ea typeface="微软雅黑"/>
                <a:sym typeface="+mn-ea"/>
              </a:rPr>
              <a:t>（一）起诉</a:t>
            </a:r>
            <a:endParaRPr lang="zh-CN" altLang="en-US"/>
          </a:p>
        </p:txBody>
      </p:sp>
      <p:sp>
        <p:nvSpPr>
          <p:cNvPr id="14339" name="Freeform 5"/>
          <p:cNvSpPr/>
          <p:nvPr>
            <p:custDataLst>
              <p:tags r:id="rId5"/>
            </p:custDataLst>
          </p:nvPr>
        </p:nvSpPr>
        <p:spPr bwMode="auto">
          <a:xfrm>
            <a:off x="4936158" y="2416177"/>
            <a:ext cx="1229656" cy="1420852"/>
          </a:xfrm>
          <a:custGeom>
            <a:gdLst>
              <a:gd name="T0" fmla="*/ 0 w 789"/>
              <a:gd name="T1" fmla="*/ 2147483646 h 912"/>
              <a:gd name="T2" fmla="*/ 2147483646 w 789"/>
              <a:gd name="T3" fmla="*/ 0 h 912"/>
              <a:gd name="T4" fmla="*/ 2147483646 w 789"/>
              <a:gd name="T5" fmla="*/ 2147483646 h 912"/>
              <a:gd name="T6" fmla="*/ 2147483646 w 789"/>
              <a:gd name="T7" fmla="*/ 2147483646 h 912"/>
              <a:gd name="T8" fmla="*/ 2147483646 w 789"/>
              <a:gd name="T9" fmla="*/ 2147483646 h 912"/>
              <a:gd name="T10" fmla="*/ 0 w 789"/>
              <a:gd name="T11" fmla="*/ 2147483646 h 912"/>
              <a:gd name="T12" fmla="*/ 0 w 789"/>
              <a:gd name="T13" fmla="*/ 2147483646 h 912"/>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789" h="912">
                <a:moveTo>
                  <a:pt x="0" y="227"/>
                </a:moveTo>
                <a:lnTo>
                  <a:pt x="396" y="0"/>
                </a:lnTo>
                <a:lnTo>
                  <a:pt x="789" y="227"/>
                </a:lnTo>
                <a:lnTo>
                  <a:pt x="789" y="682"/>
                </a:lnTo>
                <a:lnTo>
                  <a:pt x="396" y="912"/>
                </a:lnTo>
                <a:lnTo>
                  <a:pt x="0" y="682"/>
                </a:lnTo>
                <a:lnTo>
                  <a:pt x="0" y="227"/>
                </a:lnTo>
                <a:close/>
              </a:path>
            </a:pathLst>
          </a:custGeom>
          <a:solidFill>
            <a:srgbClr val="1D6DC2"/>
          </a:solidFill>
          <a:ln>
            <a:noFill/>
          </a:ln>
          <a:extLst>
            <a:ext uri="{91240B29-F687-4F45-9708-019B960494DF}">
              <a14:hiddenLine xmlns:a14="http://schemas.microsoft.com/office/drawing/2010/main" w="9525">
                <a:solidFill>
                  <a:srgbClr val="000000"/>
                </a:solidFill>
                <a:round/>
              </a14:hiddenLine>
            </a:ext>
          </a:extLst>
        </p:spPr>
        <p:txBody>
          <a:bodyPr anchor="ctr" anchorCtr="0">
            <a:norm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nSpc>
                <a:spcPct val="120000"/>
              </a:lnSpc>
            </a:pPr>
            <a:endParaRPr lang="zh-CN" altLang="en-US">
              <a:latin typeface="Arial" pitchFamily="34" charset="0"/>
              <a:ea typeface="微软雅黑"/>
              <a:sym typeface="Arial" pitchFamily="34" charset="0"/>
            </a:endParaRPr>
          </a:p>
        </p:txBody>
      </p:sp>
      <p:sp>
        <p:nvSpPr>
          <p:cNvPr id="14340" name="Freeform 6"/>
          <p:cNvSpPr/>
          <p:nvPr>
            <p:custDataLst>
              <p:tags r:id="rId6"/>
            </p:custDataLst>
          </p:nvPr>
        </p:nvSpPr>
        <p:spPr bwMode="auto">
          <a:xfrm>
            <a:off x="6508217" y="3110981"/>
            <a:ext cx="1104691" cy="1272144"/>
          </a:xfrm>
          <a:custGeom>
            <a:gdLst>
              <a:gd name="T0" fmla="*/ 0 w 709"/>
              <a:gd name="T1" fmla="*/ 2147483646 h 816"/>
              <a:gd name="T2" fmla="*/ 2147483646 w 709"/>
              <a:gd name="T3" fmla="*/ 0 h 816"/>
              <a:gd name="T4" fmla="*/ 2147483646 w 709"/>
              <a:gd name="T5" fmla="*/ 2147483646 h 816"/>
              <a:gd name="T6" fmla="*/ 2147483646 w 709"/>
              <a:gd name="T7" fmla="*/ 2147483646 h 816"/>
              <a:gd name="T8" fmla="*/ 2147483646 w 709"/>
              <a:gd name="T9" fmla="*/ 2147483646 h 816"/>
              <a:gd name="T10" fmla="*/ 0 w 709"/>
              <a:gd name="T11" fmla="*/ 2147483646 h 816"/>
              <a:gd name="T12" fmla="*/ 0 w 709"/>
              <a:gd name="T13" fmla="*/ 2147483646 h 816"/>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709" h="816">
                <a:moveTo>
                  <a:pt x="0" y="205"/>
                </a:moveTo>
                <a:lnTo>
                  <a:pt x="354" y="0"/>
                </a:lnTo>
                <a:lnTo>
                  <a:pt x="709" y="205"/>
                </a:lnTo>
                <a:lnTo>
                  <a:pt x="709" y="614"/>
                </a:lnTo>
                <a:lnTo>
                  <a:pt x="354" y="816"/>
                </a:lnTo>
                <a:lnTo>
                  <a:pt x="0" y="614"/>
                </a:lnTo>
                <a:lnTo>
                  <a:pt x="0" y="205"/>
                </a:lnTo>
                <a:close/>
              </a:path>
            </a:pathLst>
          </a:custGeom>
          <a:solidFill>
            <a:srgbClr val="0088D5"/>
          </a:solidFill>
          <a:ln>
            <a:noFill/>
          </a:ln>
          <a:extLst>
            <a:ext uri="{91240B29-F687-4F45-9708-019B960494DF}">
              <a14:hiddenLine xmlns:a14="http://schemas.microsoft.com/office/drawing/2010/main" w="9525">
                <a:solidFill>
                  <a:srgbClr val="000000"/>
                </a:solidFill>
                <a:round/>
              </a14:hiddenLine>
            </a:ext>
          </a:extLst>
        </p:spPr>
        <p:txBody>
          <a:bodyPr anchor="ctr" anchorCtr="0">
            <a:norm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nSpc>
                <a:spcPct val="120000"/>
              </a:lnSpc>
            </a:pPr>
            <a:endParaRPr lang="zh-CN" altLang="en-US">
              <a:latin typeface="Arial" pitchFamily="34" charset="0"/>
              <a:ea typeface="微软雅黑"/>
              <a:sym typeface="Arial" pitchFamily="34" charset="0"/>
            </a:endParaRPr>
          </a:p>
        </p:txBody>
      </p:sp>
      <p:sp>
        <p:nvSpPr>
          <p:cNvPr id="14343" name="Freeform 9"/>
          <p:cNvSpPr/>
          <p:nvPr>
            <p:custDataLst>
              <p:tags r:id="rId7"/>
            </p:custDataLst>
          </p:nvPr>
        </p:nvSpPr>
        <p:spPr bwMode="auto">
          <a:xfrm>
            <a:off x="6243291" y="2528644"/>
            <a:ext cx="669813" cy="772284"/>
          </a:xfrm>
          <a:custGeom>
            <a:gdLst>
              <a:gd name="T0" fmla="*/ 0 w 430"/>
              <a:gd name="T1" fmla="*/ 2147483646 h 496"/>
              <a:gd name="T2" fmla="*/ 2147483646 w 430"/>
              <a:gd name="T3" fmla="*/ 0 h 496"/>
              <a:gd name="T4" fmla="*/ 2147483646 w 430"/>
              <a:gd name="T5" fmla="*/ 2147483646 h 496"/>
              <a:gd name="T6" fmla="*/ 2147483646 w 430"/>
              <a:gd name="T7" fmla="*/ 2147483646 h 496"/>
              <a:gd name="T8" fmla="*/ 2147483646 w 430"/>
              <a:gd name="T9" fmla="*/ 2147483646 h 496"/>
              <a:gd name="T10" fmla="*/ 0 w 430"/>
              <a:gd name="T11" fmla="*/ 2147483646 h 496"/>
              <a:gd name="T12" fmla="*/ 0 w 430"/>
              <a:gd name="T13" fmla="*/ 2147483646 h 496"/>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430" h="496">
                <a:moveTo>
                  <a:pt x="0" y="124"/>
                </a:moveTo>
                <a:lnTo>
                  <a:pt x="214" y="0"/>
                </a:lnTo>
                <a:lnTo>
                  <a:pt x="430" y="124"/>
                </a:lnTo>
                <a:lnTo>
                  <a:pt x="430" y="372"/>
                </a:lnTo>
                <a:lnTo>
                  <a:pt x="214" y="496"/>
                </a:lnTo>
                <a:lnTo>
                  <a:pt x="0" y="372"/>
                </a:lnTo>
                <a:lnTo>
                  <a:pt x="0" y="124"/>
                </a:lnTo>
                <a:close/>
              </a:path>
            </a:pathLst>
          </a:custGeom>
          <a:solidFill>
            <a:srgbClr val="0088D5"/>
          </a:solidFill>
          <a:ln>
            <a:noFill/>
          </a:ln>
          <a:extLst>
            <a:ext uri="{91240B29-F687-4F45-9708-019B960494DF}">
              <a14:hiddenLine xmlns:a14="http://schemas.microsoft.com/office/drawing/2010/main" w="9525">
                <a:solidFill>
                  <a:srgbClr val="000000"/>
                </a:solidFill>
                <a:round/>
              </a14:hiddenLine>
            </a:ext>
          </a:extLst>
        </p:spPr>
        <p:txBody>
          <a:bodyPr anchor="ctr" anchorCtr="0">
            <a:norm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nSpc>
                <a:spcPct val="120000"/>
              </a:lnSpc>
            </a:pPr>
            <a:endParaRPr lang="zh-CN" altLang="en-US">
              <a:latin typeface="Arial" pitchFamily="34" charset="0"/>
              <a:ea typeface="微软雅黑"/>
              <a:sym typeface="Arial" pitchFamily="34" charset="0"/>
            </a:endParaRPr>
          </a:p>
        </p:txBody>
      </p:sp>
      <p:sp>
        <p:nvSpPr>
          <p:cNvPr id="14344" name="Freeform 10"/>
          <p:cNvSpPr/>
          <p:nvPr>
            <p:custDataLst>
              <p:tags r:id="rId8"/>
            </p:custDataLst>
          </p:nvPr>
        </p:nvSpPr>
        <p:spPr bwMode="auto">
          <a:xfrm>
            <a:off x="4648738" y="3653329"/>
            <a:ext cx="849762" cy="979725"/>
          </a:xfrm>
          <a:custGeom>
            <a:gdLst>
              <a:gd name="T0" fmla="*/ 0 w 545"/>
              <a:gd name="T1" fmla="*/ 2147483646 h 629"/>
              <a:gd name="T2" fmla="*/ 2147483646 w 545"/>
              <a:gd name="T3" fmla="*/ 0 h 629"/>
              <a:gd name="T4" fmla="*/ 2147483646 w 545"/>
              <a:gd name="T5" fmla="*/ 2147483646 h 629"/>
              <a:gd name="T6" fmla="*/ 2147483646 w 545"/>
              <a:gd name="T7" fmla="*/ 2147483646 h 629"/>
              <a:gd name="T8" fmla="*/ 2147483646 w 545"/>
              <a:gd name="T9" fmla="*/ 2147483646 h 629"/>
              <a:gd name="T10" fmla="*/ 0 w 545"/>
              <a:gd name="T11" fmla="*/ 2147483646 h 629"/>
              <a:gd name="T12" fmla="*/ 0 w 545"/>
              <a:gd name="T13" fmla="*/ 2147483646 h 629"/>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545" h="629">
                <a:moveTo>
                  <a:pt x="0" y="157"/>
                </a:moveTo>
                <a:lnTo>
                  <a:pt x="274" y="0"/>
                </a:lnTo>
                <a:lnTo>
                  <a:pt x="545" y="157"/>
                </a:lnTo>
                <a:lnTo>
                  <a:pt x="545" y="472"/>
                </a:lnTo>
                <a:lnTo>
                  <a:pt x="274" y="629"/>
                </a:lnTo>
                <a:lnTo>
                  <a:pt x="0" y="472"/>
                </a:lnTo>
                <a:lnTo>
                  <a:pt x="0" y="157"/>
                </a:lnTo>
                <a:close/>
              </a:path>
            </a:pathLst>
          </a:custGeom>
          <a:solidFill>
            <a:srgbClr val="0088D5"/>
          </a:solidFill>
          <a:ln>
            <a:noFill/>
          </a:ln>
          <a:extLst>
            <a:ext uri="{91240B29-F687-4F45-9708-019B960494DF}">
              <a14:hiddenLine xmlns:a14="http://schemas.microsoft.com/office/drawing/2010/main" w="9525">
                <a:solidFill>
                  <a:srgbClr val="000000"/>
                </a:solidFill>
                <a:round/>
              </a14:hiddenLine>
            </a:ext>
          </a:extLst>
        </p:spPr>
        <p:txBody>
          <a:bodyPr anchor="ctr" anchorCtr="0">
            <a:norm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nSpc>
                <a:spcPct val="120000"/>
              </a:lnSpc>
            </a:pPr>
            <a:endParaRPr lang="zh-CN" altLang="en-US">
              <a:latin typeface="Arial" pitchFamily="34" charset="0"/>
              <a:ea typeface="微软雅黑"/>
              <a:sym typeface="Arial" pitchFamily="34" charset="0"/>
            </a:endParaRPr>
          </a:p>
        </p:txBody>
      </p:sp>
      <p:sp>
        <p:nvSpPr>
          <p:cNvPr id="14351" name="Freeform 34"/>
          <p:cNvSpPr/>
          <p:nvPr>
            <p:custDataLst>
              <p:tags r:id="rId9"/>
            </p:custDataLst>
          </p:nvPr>
        </p:nvSpPr>
        <p:spPr bwMode="auto">
          <a:xfrm>
            <a:off x="4861178" y="2214982"/>
            <a:ext cx="692306" cy="203694"/>
          </a:xfrm>
          <a:custGeom>
            <a:gdLst>
              <a:gd name="T0" fmla="*/ 2147483646 w 444"/>
              <a:gd name="T1" fmla="*/ 2147483646 h 130"/>
              <a:gd name="T2" fmla="*/ 2147483646 w 444"/>
              <a:gd name="T3" fmla="*/ 0 h 130"/>
              <a:gd name="T4" fmla="*/ 0 w 444"/>
              <a:gd name="T5" fmla="*/ 0 h 130"/>
              <a:gd name="T6" fmla="*/ 0 60000 65536"/>
              <a:gd name="T7" fmla="*/ 0 60000 65536"/>
              <a:gd name="T8" fmla="*/ 0 60000 65536"/>
            </a:gdLst>
            <a:cxnLst>
              <a:cxn ang="T6">
                <a:pos x="T0" y="T1"/>
              </a:cxn>
              <a:cxn ang="T7">
                <a:pos x="T2" y="T3"/>
              </a:cxn>
              <a:cxn ang="T8">
                <a:pos x="T4" y="T5"/>
              </a:cxn>
            </a:cxnLst>
            <a:rect l="0" t="0" r="r" b="b"/>
            <a:pathLst>
              <a:path w="442" h="130">
                <a:moveTo>
                  <a:pt x="444" y="130"/>
                </a:moveTo>
                <a:lnTo>
                  <a:pt x="444" y="0"/>
                </a:lnTo>
                <a:lnTo>
                  <a:pt x="0" y="0"/>
                </a:lnTo>
              </a:path>
            </a:pathLst>
          </a:custGeom>
          <a:noFill/>
          <a:ln w="6350" cap="flat" cmpd="sng">
            <a:solidFill>
              <a:srgbClr val="1D6DC2"/>
            </a:solidFill>
            <a:round/>
          </a:ln>
          <a:extLst>
            <a:ext uri="{909E8E84-426E-40DD-AFC4-6F175D3DCCD1}">
              <a14:hiddenFill xmlns:a14="http://schemas.microsoft.com/office/drawing/2010/main">
                <a:solidFill>
                  <a:srgbClr val="FFFFFF"/>
                </a:solidFill>
              </a14:hiddenFill>
            </a:ext>
          </a:extLst>
        </p:spPr>
        <p:txBody>
          <a:bodyPr anchor="ctr" anchorCtr="0">
            <a:normAutofit fontScale="35000" lnSpcReduction="20000"/>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nSpc>
                <a:spcPct val="140000"/>
              </a:lnSpc>
            </a:pPr>
            <a:endParaRPr lang="zh-CN" altLang="en-US">
              <a:latin typeface="Arial" pitchFamily="34" charset="0"/>
              <a:ea typeface="微软雅黑"/>
              <a:sym typeface="Arial" pitchFamily="34" charset="0"/>
            </a:endParaRPr>
          </a:p>
        </p:txBody>
      </p:sp>
      <p:sp>
        <p:nvSpPr>
          <p:cNvPr id="14352" name="Freeform 35"/>
          <p:cNvSpPr/>
          <p:nvPr>
            <p:custDataLst>
              <p:tags r:id="rId10"/>
            </p:custDataLst>
          </p:nvPr>
        </p:nvSpPr>
        <p:spPr bwMode="auto">
          <a:xfrm>
            <a:off x="6576947" y="2214982"/>
            <a:ext cx="666064" cy="313662"/>
          </a:xfrm>
          <a:custGeom>
            <a:gdLst>
              <a:gd name="T0" fmla="*/ 0 w 428"/>
              <a:gd name="T1" fmla="*/ 2147483646 h 201"/>
              <a:gd name="T2" fmla="*/ 0 w 428"/>
              <a:gd name="T3" fmla="*/ 0 h 201"/>
              <a:gd name="T4" fmla="*/ 2147483646 w 428"/>
              <a:gd name="T5" fmla="*/ 0 h 201"/>
              <a:gd name="T6" fmla="*/ 0 60000 65536"/>
              <a:gd name="T7" fmla="*/ 0 60000 65536"/>
              <a:gd name="T8" fmla="*/ 0 60000 65536"/>
            </a:gdLst>
            <a:cxnLst>
              <a:cxn ang="T6">
                <a:pos x="T0" y="T1"/>
              </a:cxn>
              <a:cxn ang="T7">
                <a:pos x="T2" y="T3"/>
              </a:cxn>
              <a:cxn ang="T8">
                <a:pos x="T4" y="T5"/>
              </a:cxn>
            </a:cxnLst>
            <a:rect l="0" t="0" r="r" b="b"/>
            <a:pathLst>
              <a:path w="428" h="201">
                <a:moveTo>
                  <a:pt x="0" y="201"/>
                </a:moveTo>
                <a:lnTo>
                  <a:pt x="0" y="0"/>
                </a:lnTo>
                <a:lnTo>
                  <a:pt x="428" y="0"/>
                </a:lnTo>
              </a:path>
            </a:pathLst>
          </a:custGeom>
          <a:noFill/>
          <a:ln w="6350" cap="flat" cmpd="sng">
            <a:solidFill>
              <a:srgbClr val="0088D5"/>
            </a:solidFill>
            <a:round/>
          </a:ln>
          <a:extLst>
            <a:ext uri="{909E8E84-426E-40DD-AFC4-6F175D3DCCD1}">
              <a14:hiddenFill xmlns:a14="http://schemas.microsoft.com/office/drawing/2010/main">
                <a:solidFill>
                  <a:srgbClr val="FFFFFF"/>
                </a:solidFill>
              </a14:hiddenFill>
            </a:ext>
          </a:extLst>
        </p:spPr>
        <p:txBody>
          <a:bodyPr anchor="ctr" anchorCtr="0">
            <a:normAutofit fontScale="60000"/>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nSpc>
                <a:spcPct val="120000"/>
              </a:lnSpc>
            </a:pPr>
            <a:endParaRPr lang="zh-CN" altLang="en-US">
              <a:latin typeface="Arial" pitchFamily="34" charset="0"/>
              <a:ea typeface="微软雅黑"/>
              <a:sym typeface="Arial" pitchFamily="34" charset="0"/>
            </a:endParaRPr>
          </a:p>
        </p:txBody>
      </p:sp>
      <p:sp>
        <p:nvSpPr>
          <p:cNvPr id="14355" name="Freeform 38"/>
          <p:cNvSpPr/>
          <p:nvPr>
            <p:custDataLst>
              <p:tags r:id="rId11"/>
            </p:custDataLst>
          </p:nvPr>
        </p:nvSpPr>
        <p:spPr bwMode="auto">
          <a:xfrm>
            <a:off x="4757457" y="4389374"/>
            <a:ext cx="969728" cy="437377"/>
          </a:xfrm>
          <a:custGeom>
            <a:gdLst>
              <a:gd name="T0" fmla="*/ 2147483646 w 623"/>
              <a:gd name="T1" fmla="*/ 0 h 281"/>
              <a:gd name="T2" fmla="*/ 2147483646 w 623"/>
              <a:gd name="T3" fmla="*/ 0 h 281"/>
              <a:gd name="T4" fmla="*/ 2147483646 w 623"/>
              <a:gd name="T5" fmla="*/ 2147483646 h 281"/>
              <a:gd name="T6" fmla="*/ 0 w 623"/>
              <a:gd name="T7" fmla="*/ 2147483646 h 281"/>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623" h="281">
                <a:moveTo>
                  <a:pt x="476" y="0"/>
                </a:moveTo>
                <a:lnTo>
                  <a:pt x="623" y="0"/>
                </a:lnTo>
                <a:lnTo>
                  <a:pt x="623" y="281"/>
                </a:lnTo>
                <a:lnTo>
                  <a:pt x="0" y="281"/>
                </a:lnTo>
              </a:path>
            </a:pathLst>
          </a:custGeom>
          <a:noFill/>
          <a:ln w="6350" cap="flat" cmpd="sng">
            <a:solidFill>
              <a:srgbClr val="0088D5"/>
            </a:solidFill>
            <a:round/>
          </a:ln>
          <a:extLst>
            <a:ext uri="{909E8E84-426E-40DD-AFC4-6F175D3DCCD1}">
              <a14:hiddenFill xmlns:a14="http://schemas.microsoft.com/office/drawing/2010/main">
                <a:solidFill>
                  <a:srgbClr val="FFFFFF"/>
                </a:solidFill>
              </a14:hiddenFill>
            </a:ext>
          </a:extLst>
        </p:spPr>
        <p:txBody>
          <a:bodyPr anchor="ctr" anchorCtr="0">
            <a:norm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nSpc>
                <a:spcPct val="120000"/>
              </a:lnSpc>
            </a:pPr>
            <a:endParaRPr lang="zh-CN" altLang="en-US">
              <a:latin typeface="Arial" pitchFamily="34" charset="0"/>
              <a:ea typeface="微软雅黑"/>
              <a:sym typeface="Arial" pitchFamily="34" charset="0"/>
            </a:endParaRPr>
          </a:p>
        </p:txBody>
      </p:sp>
      <p:sp>
        <p:nvSpPr>
          <p:cNvPr id="14356" name="Freeform 39"/>
          <p:cNvSpPr/>
          <p:nvPr>
            <p:custDataLst>
              <p:tags r:id="rId12"/>
            </p:custDataLst>
          </p:nvPr>
        </p:nvSpPr>
        <p:spPr bwMode="auto">
          <a:xfrm>
            <a:off x="6260786" y="4068214"/>
            <a:ext cx="1135932" cy="758538"/>
          </a:xfrm>
          <a:custGeom>
            <a:gdLst>
              <a:gd name="T0" fmla="*/ 2147483646 w 729"/>
              <a:gd name="T1" fmla="*/ 0 h 487"/>
              <a:gd name="T2" fmla="*/ 0 w 729"/>
              <a:gd name="T3" fmla="*/ 0 h 487"/>
              <a:gd name="T4" fmla="*/ 0 w 729"/>
              <a:gd name="T5" fmla="*/ 2147483646 h 487"/>
              <a:gd name="T6" fmla="*/ 2147483646 w 729"/>
              <a:gd name="T7" fmla="*/ 2147483646 h 487"/>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729" h="487">
                <a:moveTo>
                  <a:pt x="159" y="0"/>
                </a:moveTo>
                <a:lnTo>
                  <a:pt x="0" y="0"/>
                </a:lnTo>
                <a:lnTo>
                  <a:pt x="0" y="487"/>
                </a:lnTo>
                <a:lnTo>
                  <a:pt x="729" y="487"/>
                </a:lnTo>
              </a:path>
            </a:pathLst>
          </a:custGeom>
          <a:noFill/>
          <a:ln w="6350" cap="flat" cmpd="sng">
            <a:solidFill>
              <a:srgbClr val="0088D5"/>
            </a:solidFill>
            <a:round/>
          </a:ln>
          <a:extLst>
            <a:ext uri="{909E8E84-426E-40DD-AFC4-6F175D3DCCD1}">
              <a14:hiddenFill xmlns:a14="http://schemas.microsoft.com/office/drawing/2010/main">
                <a:solidFill>
                  <a:srgbClr val="FFFFFF"/>
                </a:solidFill>
              </a14:hiddenFill>
            </a:ext>
          </a:extLst>
        </p:spPr>
        <p:txBody>
          <a:bodyPr anchor="ctr" anchorCtr="0">
            <a:norm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nSpc>
                <a:spcPct val="120000"/>
              </a:lnSpc>
            </a:pPr>
            <a:endParaRPr lang="zh-CN" altLang="en-US">
              <a:latin typeface="Arial" pitchFamily="34" charset="0"/>
              <a:ea typeface="微软雅黑"/>
              <a:sym typeface="Arial" pitchFamily="34" charset="0"/>
            </a:endParaRPr>
          </a:p>
        </p:txBody>
      </p:sp>
      <p:sp>
        <p:nvSpPr>
          <p:cNvPr id="10" name="文本框 9"/>
          <p:cNvSpPr txBox="1"/>
          <p:nvPr>
            <p:custDataLst>
              <p:tags r:id="rId13"/>
            </p:custDataLst>
          </p:nvPr>
        </p:nvSpPr>
        <p:spPr>
          <a:xfrm>
            <a:off x="7396502" y="4496454"/>
            <a:ext cx="3193247" cy="630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170" tIns="46990" rIns="90170" bIns="46990" anchor="ctr" anchorCtr="0">
            <a:no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l" defTabSz="914400" rtl="0" fontAlgn="auto" latinLnBrk="0" hangingPunct="0">
              <a:lnSpc>
                <a:spcPct val="120000"/>
              </a:lnSpc>
              <a:spcBef>
                <a:spcPct val="0"/>
              </a:spcBef>
              <a:spcAft>
                <a:spcPct val="0"/>
              </a:spcAft>
              <a:buClrTx/>
              <a:buSzTx/>
              <a:buFontTx/>
              <a:buNone/>
              <a:defRPr kumimoji="0" sz="2000" b="0" i="0" u="none" strike="noStrike" cap="none" spc="10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zh-CN" altLang="en-US" sz="2300" b="1" spc="150">
                <a:solidFill>
                  <a:srgbClr val="FF0000"/>
                </a:solidFill>
                <a:uFillTx/>
                <a:latin typeface="宋体" panose="02010600030101010101" pitchFamily="2" charset="-122"/>
                <a:ea typeface="宋体" panose="02010600030101010101" pitchFamily="2" charset="-122"/>
                <a:sym typeface="Arial" pitchFamily="34" charset="0"/>
              </a:rPr>
              <a:t>最高</a:t>
            </a:r>
            <a:r>
              <a:rPr lang="zh-CN" altLang="en-US" sz="2300" b="1" spc="150">
                <a:solidFill>
                  <a:srgbClr val="000000"/>
                </a:solidFill>
                <a:uFillTx/>
                <a:latin typeface="宋体" panose="02010600030101010101" pitchFamily="2" charset="-122"/>
                <a:ea typeface="宋体" panose="02010600030101010101" pitchFamily="2" charset="-122"/>
                <a:sym typeface="Arial" pitchFamily="34" charset="0"/>
              </a:rPr>
              <a:t>人民法院</a:t>
            </a:r>
          </a:p>
        </p:txBody>
      </p:sp>
      <p:sp>
        <p:nvSpPr>
          <p:cNvPr id="11" name="文本框 10"/>
          <p:cNvSpPr txBox="1"/>
          <p:nvPr>
            <p:custDataLst>
              <p:tags r:id="rId14"/>
            </p:custDataLst>
          </p:nvPr>
        </p:nvSpPr>
        <p:spPr>
          <a:xfrm>
            <a:off x="1587500" y="4496454"/>
            <a:ext cx="3035113" cy="630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170" tIns="46990" rIns="90170" bIns="46990" anchor="ctr" anchorCtr="0">
            <a:no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l" defTabSz="914400" rtl="0" fontAlgn="auto" latinLnBrk="0" hangingPunct="0">
              <a:lnSpc>
                <a:spcPct val="120000"/>
              </a:lnSpc>
              <a:spcBef>
                <a:spcPct val="0"/>
              </a:spcBef>
              <a:spcAft>
                <a:spcPct val="0"/>
              </a:spcAft>
              <a:buClrTx/>
              <a:buSzTx/>
              <a:buFontTx/>
              <a:buNone/>
              <a:defRPr kumimoji="0" sz="2000" b="0" i="0" u="none" strike="noStrike" cap="none" spc="10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r"/>
            <a:r>
              <a:rPr lang="zh-CN" altLang="en-US" sz="2300" b="1" spc="150">
                <a:solidFill>
                  <a:srgbClr val="FF0000"/>
                </a:solidFill>
                <a:uFillTx/>
                <a:latin typeface="宋体" panose="02010600030101010101" pitchFamily="2" charset="-122"/>
                <a:ea typeface="宋体" panose="02010600030101010101" pitchFamily="2" charset="-122"/>
                <a:sym typeface="Arial" pitchFamily="34" charset="0"/>
              </a:rPr>
              <a:t>高级</a:t>
            </a:r>
            <a:r>
              <a:rPr lang="zh-CN" altLang="en-US" sz="2300" b="1" spc="150">
                <a:solidFill>
                  <a:srgbClr val="000000"/>
                </a:solidFill>
                <a:uFillTx/>
                <a:latin typeface="宋体" panose="02010600030101010101" pitchFamily="2" charset="-122"/>
                <a:ea typeface="宋体" panose="02010600030101010101" pitchFamily="2" charset="-122"/>
                <a:sym typeface="Arial" pitchFamily="34" charset="0"/>
              </a:rPr>
              <a:t>人民法院</a:t>
            </a:r>
          </a:p>
        </p:txBody>
      </p:sp>
      <p:sp>
        <p:nvSpPr>
          <p:cNvPr id="14" name="文本框 13"/>
          <p:cNvSpPr txBox="1"/>
          <p:nvPr>
            <p:custDataLst>
              <p:tags r:id="rId15"/>
            </p:custDataLst>
          </p:nvPr>
        </p:nvSpPr>
        <p:spPr>
          <a:xfrm>
            <a:off x="7316998" y="1899920"/>
            <a:ext cx="3061324" cy="630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170" tIns="46990" rIns="90170" bIns="46990" anchor="ctr" anchorCtr="0">
            <a:no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l" defTabSz="914400" rtl="0" fontAlgn="auto" latinLnBrk="0" hangingPunct="0">
              <a:lnSpc>
                <a:spcPct val="120000"/>
              </a:lnSpc>
              <a:spcBef>
                <a:spcPct val="0"/>
              </a:spcBef>
              <a:spcAft>
                <a:spcPct val="0"/>
              </a:spcAft>
              <a:buClrTx/>
              <a:buSzTx/>
              <a:buFontTx/>
              <a:buNone/>
              <a:defRPr kumimoji="0" sz="2000" b="0" i="0" u="none" strike="noStrike" cap="none" spc="10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zh-CN" altLang="en-US" sz="2300" b="1" spc="150">
                <a:solidFill>
                  <a:srgbClr val="FF0000"/>
                </a:solidFill>
                <a:uFillTx/>
                <a:latin typeface="宋体" panose="02010600030101010101" pitchFamily="2" charset="-122"/>
                <a:ea typeface="宋体" panose="02010600030101010101" pitchFamily="2" charset="-122"/>
                <a:sym typeface="Arial" pitchFamily="34" charset="0"/>
              </a:rPr>
              <a:t>中级</a:t>
            </a:r>
            <a:r>
              <a:rPr lang="zh-CN" altLang="en-US" sz="2300" b="1" spc="150">
                <a:solidFill>
                  <a:srgbClr val="000000"/>
                </a:solidFill>
                <a:uFillTx/>
                <a:latin typeface="宋体" panose="02010600030101010101" pitchFamily="2" charset="-122"/>
                <a:ea typeface="宋体" panose="02010600030101010101" pitchFamily="2" charset="-122"/>
                <a:sym typeface="Arial" pitchFamily="34" charset="0"/>
              </a:rPr>
              <a:t>人民法院</a:t>
            </a:r>
          </a:p>
        </p:txBody>
      </p:sp>
      <p:sp>
        <p:nvSpPr>
          <p:cNvPr id="6" name="文本框 5"/>
          <p:cNvSpPr txBox="1"/>
          <p:nvPr>
            <p:custDataLst>
              <p:tags r:id="rId16"/>
            </p:custDataLst>
          </p:nvPr>
        </p:nvSpPr>
        <p:spPr>
          <a:xfrm>
            <a:off x="1588374" y="1899920"/>
            <a:ext cx="3034240" cy="630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170" tIns="46990" rIns="90170" bIns="46990" anchor="ctr" anchorCtr="0">
            <a:no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l" defTabSz="914400" rtl="0" fontAlgn="auto" latinLnBrk="0" hangingPunct="0">
              <a:lnSpc>
                <a:spcPct val="120000"/>
              </a:lnSpc>
              <a:spcBef>
                <a:spcPct val="0"/>
              </a:spcBef>
              <a:spcAft>
                <a:spcPct val="0"/>
              </a:spcAft>
              <a:buClrTx/>
              <a:buSzTx/>
              <a:buFontTx/>
              <a:buNone/>
              <a:defRPr kumimoji="0" sz="2000" b="0" i="0" u="none" strike="noStrike" cap="none" spc="10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r"/>
            <a:r>
              <a:rPr lang="zh-CN" altLang="en-US" sz="2300" b="1" spc="150">
                <a:solidFill>
                  <a:srgbClr val="FF0000"/>
                </a:solidFill>
                <a:uFillTx/>
                <a:latin typeface="宋体" panose="02010600030101010101" pitchFamily="2" charset="-122"/>
                <a:ea typeface="宋体" panose="02010600030101010101" pitchFamily="2" charset="-122"/>
                <a:sym typeface="Arial" pitchFamily="34" charset="0"/>
              </a:rPr>
              <a:t>基层</a:t>
            </a:r>
            <a:r>
              <a:rPr lang="zh-CN" altLang="en-US" sz="2300" b="1" spc="150">
                <a:solidFill>
                  <a:srgbClr val="000000"/>
                </a:solidFill>
                <a:uFillTx/>
                <a:latin typeface="宋体" panose="02010600030101010101" pitchFamily="2" charset="-122"/>
                <a:ea typeface="宋体" panose="02010600030101010101" pitchFamily="2" charset="-122"/>
                <a:sym typeface="Arial" pitchFamily="34" charset="0"/>
              </a:rPr>
              <a:t>人民法院</a:t>
            </a:r>
          </a:p>
        </p:txBody>
      </p:sp>
      <p:pic>
        <p:nvPicPr>
          <p:cNvPr id="7" name="图形 2"/>
          <p:cNvPicPr>
            <a:picLocks noChangeAspect="1"/>
          </p:cNvPicPr>
          <p:nvPr>
            <p:custDataLst>
              <p:tags r:id="rId18"/>
            </p:custDataLst>
          </p:nvPr>
        </p:nvPicPr>
        <p:blipFill>
          <a:blip r:embed="rId17">
            <a:extLst>
              <a:ext uri="{28A0092B-C50C-407E-A947-70E740481C1C}">
                <a14:useLocalDpi xmlns:a14="http://schemas.microsoft.com/office/drawing/2010/main" val="0"/>
              </a:ext>
            </a:extLst>
          </a:blip>
          <a:stretch>
            <a:fillRect/>
          </a:stretch>
        </p:blipFill>
        <p:spPr>
          <a:xfrm>
            <a:off x="6404334" y="2719975"/>
            <a:ext cx="345225" cy="345225"/>
          </a:xfrm>
          <a:prstGeom prst="rect">
            <a:avLst/>
          </a:prstGeom>
        </p:spPr>
      </p:pic>
      <p:pic>
        <p:nvPicPr>
          <p:cNvPr id="17" name="图形 16"/>
          <p:cNvPicPr>
            <a:picLocks noChangeAspect="1"/>
          </p:cNvPicPr>
          <p:nvPr>
            <p:custDataLst>
              <p:tags r:id="rId20"/>
            </p:custDataLst>
          </p:nvPr>
        </p:nvPicPr>
        <p:blipFill>
          <a:blip r:embed="rId19">
            <a:extLst>
              <a:ext uri="{28A0092B-C50C-407E-A947-70E740481C1C}">
                <a14:useLocalDpi xmlns:a14="http://schemas.microsoft.com/office/drawing/2010/main" val="0"/>
              </a:ext>
            </a:extLst>
          </a:blip>
          <a:stretch>
            <a:fillRect/>
          </a:stretch>
        </p:blipFill>
        <p:spPr>
          <a:xfrm>
            <a:off x="4817924" y="3975753"/>
            <a:ext cx="424398" cy="424398"/>
          </a:xfrm>
          <a:prstGeom prst="rect">
            <a:avLst/>
          </a:prstGeom>
        </p:spPr>
      </p:pic>
      <p:pic>
        <p:nvPicPr>
          <p:cNvPr id="21" name="图形 20"/>
          <p:cNvPicPr>
            <a:picLocks noChangeAspect="1"/>
          </p:cNvPicPr>
          <p:nvPr>
            <p:custDataLst>
              <p:tags r:id="rId22"/>
            </p:custDataLst>
          </p:nvPr>
        </p:nvPicPr>
        <p:blipFill>
          <a:blip r:embed="rId21">
            <a:extLst>
              <a:ext uri="{28A0092B-C50C-407E-A947-70E740481C1C}">
                <a14:useLocalDpi xmlns:a14="http://schemas.microsoft.com/office/drawing/2010/main" val="0"/>
              </a:ext>
            </a:extLst>
          </a:blip>
          <a:stretch>
            <a:fillRect/>
          </a:stretch>
        </p:blipFill>
        <p:spPr>
          <a:xfrm>
            <a:off x="6842715" y="3539930"/>
            <a:ext cx="474229" cy="474229"/>
          </a:xfrm>
          <a:prstGeom prst="rect">
            <a:avLst/>
          </a:prstGeom>
        </p:spPr>
      </p:pic>
      <p:pic>
        <p:nvPicPr>
          <p:cNvPr id="25" name="图形 24"/>
          <p:cNvPicPr>
            <a:picLocks noChangeAspect="1"/>
          </p:cNvPicPr>
          <p:nvPr>
            <p:custDataLst>
              <p:tags r:id="rId24"/>
            </p:custDataLst>
          </p:nvPr>
        </p:nvPicPr>
        <p:blipFill>
          <a:blip r:embed="rId23">
            <a:extLst>
              <a:ext uri="{28A0092B-C50C-407E-A947-70E740481C1C}">
                <a14:useLocalDpi xmlns:a14="http://schemas.microsoft.com/office/drawing/2010/main" val="0"/>
              </a:ext>
            </a:extLst>
          </a:blip>
          <a:stretch>
            <a:fillRect/>
          </a:stretch>
        </p:blipFill>
        <p:spPr>
          <a:xfrm>
            <a:off x="5263302" y="2841418"/>
            <a:ext cx="575367" cy="575367"/>
          </a:xfrm>
          <a:prstGeom prst="rect">
            <a:avLst/>
          </a:prstGeom>
        </p:spPr>
      </p:pic>
      <p:sp>
        <p:nvSpPr>
          <p:cNvPr id="23" name="文本框 22"/>
          <p:cNvSpPr txBox="1"/>
          <p:nvPr>
            <p:custDataLst>
              <p:tags r:id="rId25"/>
            </p:custDataLst>
          </p:nvPr>
        </p:nvSpPr>
        <p:spPr>
          <a:xfrm>
            <a:off x="5041900" y="1351280"/>
            <a:ext cx="2222500" cy="460375"/>
          </a:xfrm>
          <a:prstGeom prst="rect">
            <a:avLst/>
          </a:prstGeom>
          <a:noFill/>
          <a:ln w="9525">
            <a:noFill/>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indent="0"/>
            <a:r>
              <a:rPr lang="zh-CN" sz="2400" b="1">
                <a:solidFill>
                  <a:srgbClr val="FF0000"/>
                </a:solidFill>
                <a:latin typeface="微软雅黑" panose="020b0503020204020204" charset="-122"/>
                <a:ea typeface="微软雅黑"/>
              </a:rPr>
              <a:t>法院的分类</a:t>
            </a:r>
            <a:endParaRPr lang="zh-CN" altLang="en-US" sz="2400" b="1">
              <a:solidFill>
                <a:srgbClr val="FF0000"/>
              </a:solidFill>
              <a:latin typeface="微软雅黑" panose="020b0503020204020204" charset="-122"/>
              <a:ea typeface="微软雅黑"/>
            </a:endParaRPr>
          </a:p>
        </p:txBody>
      </p:sp>
      <p:sp>
        <p:nvSpPr>
          <p:cNvPr id="24" name="文本框 23"/>
          <p:cNvSpPr txBox="1"/>
          <p:nvPr>
            <p:custDataLst>
              <p:tags r:id="rId26"/>
            </p:custDataLst>
          </p:nvPr>
        </p:nvSpPr>
        <p:spPr>
          <a:xfrm>
            <a:off x="824230" y="5594350"/>
            <a:ext cx="10078720" cy="460375"/>
          </a:xfrm>
          <a:prstGeom prst="rect">
            <a:avLst/>
          </a:prstGeom>
          <a:noFill/>
          <a:ln w="9525">
            <a:noFill/>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indent="266700"/>
            <a:r>
              <a:rPr lang="zh-CN" sz="2400" b="1">
                <a:latin typeface="宋体" panose="02010600030101010101" pitchFamily="2" charset="-122"/>
                <a:ea typeface="宋体" panose="02010600030101010101" pitchFamily="2" charset="-122"/>
              </a:rPr>
              <a:t>人民法院系统内部有</a:t>
            </a:r>
            <a:r>
              <a:rPr lang="zh-CN" sz="2400" b="1">
                <a:solidFill>
                  <a:srgbClr val="FF0000"/>
                </a:solidFill>
                <a:latin typeface="宋体" panose="02010600030101010101" pitchFamily="2" charset="-122"/>
                <a:ea typeface="宋体" panose="02010600030101010101" pitchFamily="2" charset="-122"/>
              </a:rPr>
              <a:t>明确的管辖分工</a:t>
            </a:r>
            <a:r>
              <a:rPr lang="zh-CN" sz="2400" b="1">
                <a:latin typeface="宋体" panose="02010600030101010101" pitchFamily="2" charset="-122"/>
                <a:ea typeface="宋体" panose="02010600030101010101" pitchFamily="2" charset="-122"/>
              </a:rPr>
              <a:t>，确保案件获得</a:t>
            </a:r>
            <a:r>
              <a:rPr lang="zh-CN" sz="2400" b="1">
                <a:solidFill>
                  <a:srgbClr val="FF0000"/>
                </a:solidFill>
                <a:latin typeface="宋体" panose="02010600030101010101" pitchFamily="2" charset="-122"/>
                <a:ea typeface="宋体" panose="02010600030101010101" pitchFamily="2" charset="-122"/>
              </a:rPr>
              <a:t>公正、及时审判。</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6"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dur="500" fill="hold" grpId="4"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ppt_x"/>
                                          </p:val>
                                        </p:tav>
                                        <p:tav tm="100000">
                                          <p:val>
                                            <p:strVal val="#ppt_x"/>
                                          </p:val>
                                        </p:tav>
                                      </p:tavLst>
                                    </p:anim>
                                    <p:anim calcmode="lin" valueType="num">
                                      <p:cBhvr additive="base">
                                        <p:cTn id="12" dur="500" fill="hold"/>
                                        <p:tgtEl>
                                          <p:spTgt spid="14"/>
                                        </p:tgtEl>
                                        <p:attrNameLst>
                                          <p:attrName>ppt_y</p:attrName>
                                        </p:attrNameLst>
                                      </p:cBhvr>
                                      <p:tavLst>
                                        <p:tav tm="0">
                                          <p:val>
                                            <p:strVal val="1+#ppt_h/2"/>
                                          </p:val>
                                        </p:tav>
                                        <p:tav tm="100000">
                                          <p:val>
                                            <p:strVal val="#ppt_y"/>
                                          </p:val>
                                        </p:tav>
                                      </p:tavLst>
                                    </p:anim>
                                  </p:childTnLst>
                                </p:cTn>
                              </p:par>
                              <p:par>
                                <p:cTn id="13" presetID="2" presetClass="entr" presetSubtype="4" dur="500" fill="hold" grpId="2"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ppt_x"/>
                                          </p:val>
                                        </p:tav>
                                        <p:tav tm="100000">
                                          <p:val>
                                            <p:strVal val="#ppt_x"/>
                                          </p:val>
                                        </p:tav>
                                      </p:tavLst>
                                    </p:anim>
                                    <p:anim calcmode="lin" valueType="num">
                                      <p:cBhvr additive="base">
                                        <p:cTn id="16" dur="500" fill="hold"/>
                                        <p:tgtEl>
                                          <p:spTgt spid="11"/>
                                        </p:tgtEl>
                                        <p:attrNameLst>
                                          <p:attrName>ppt_y</p:attrName>
                                        </p:attrNameLst>
                                      </p:cBhvr>
                                      <p:tavLst>
                                        <p:tav tm="0">
                                          <p:val>
                                            <p:strVal val="1+#ppt_h/2"/>
                                          </p:val>
                                        </p:tav>
                                        <p:tav tm="100000">
                                          <p:val>
                                            <p:strVal val="#ppt_y"/>
                                          </p:val>
                                        </p:tav>
                                      </p:tavLst>
                                    </p:anim>
                                  </p:childTnLst>
                                </p:cTn>
                              </p:par>
                              <p:par>
                                <p:cTn id="17" presetID="2" presetClass="entr" presetSubtype="4" dur="50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8"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additive="base">
                                        <p:cTn id="25" dur="500" fill="hold"/>
                                        <p:tgtEl>
                                          <p:spTgt spid="24"/>
                                        </p:tgtEl>
                                        <p:attrNameLst>
                                          <p:attrName>ppt_x</p:attrName>
                                        </p:attrNameLst>
                                      </p:cBhvr>
                                      <p:tavLst>
                                        <p:tav tm="0">
                                          <p:val>
                                            <p:strVal val="#ppt_x"/>
                                          </p:val>
                                        </p:tav>
                                        <p:tav tm="100000">
                                          <p:val>
                                            <p:strVal val="#ppt_x"/>
                                          </p:val>
                                        </p:tav>
                                      </p:tavLst>
                                    </p:anim>
                                    <p:anim calcmode="lin" valueType="num">
                                      <p:cBhvr additive="base">
                                        <p:cTn id="26"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2"/>
      <p:bldP spid="14" grpId="4"/>
      <p:bldP spid="6" grpId="6"/>
      <p:bldP spid="24" grpId="8"/>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3314" name="Rectangle 2"/>
          <p:cNvSpPr/>
          <p:nvPr>
            <p:custDataLst>
              <p:tags r:id="rId3"/>
            </p:custDataLst>
          </p:nvPr>
        </p:nvSpPr>
        <p:spPr>
          <a:xfrm>
            <a:off x="1311275" y="3302000"/>
            <a:ext cx="9986645" cy="2271395"/>
          </a:xfrm>
          <a:prstGeom prst="rect">
            <a:avLst/>
          </a:prstGeom>
          <a:noFill/>
          <a:ln w="9525" cap="flat" cmpd="sng">
            <a:solidFill>
              <a:srgbClr val="3333FF"/>
            </a:solidFill>
            <a:prstDash val="solid"/>
            <a:miter/>
            <a:headEnd type="none" w="med" len="med"/>
            <a:tailEnd type="none" w="med" len="med"/>
          </a:ln>
        </p:spPr>
        <p:txBody>
          <a:bodyPr wrap="square" anchor="ctr" anchorCtr="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indent="306705" defTabSz="685800" eaLnBrk="0" hangingPunct="0">
              <a:lnSpc>
                <a:spcPts val="3400"/>
              </a:lnSpc>
              <a:tabLst>
                <a:tab pos="4800600"/>
              </a:tabLst>
            </a:pPr>
            <a:r>
              <a:rPr lang="zh-CN" altLang="en-US" sz="2400">
                <a:latin typeface="楷体" panose="02010609060101010101" charset="-122"/>
                <a:ea typeface="楷体" panose="02010609060101010101" charset="-122"/>
              </a:rPr>
              <a:t>①由</a:t>
            </a:r>
            <a:r>
              <a:rPr lang="zh-CN" altLang="en-US" sz="2400">
                <a:solidFill>
                  <a:srgbClr val="FF0000"/>
                </a:solidFill>
                <a:latin typeface="楷体" panose="02010609060101010101" charset="-122"/>
                <a:ea typeface="楷体" panose="02010609060101010101" charset="-122"/>
              </a:rPr>
              <a:t>最初作出具体行政行为的行政机关所在地法院</a:t>
            </a:r>
            <a:r>
              <a:rPr lang="zh-CN" altLang="en-US" sz="2400">
                <a:latin typeface="楷体" panose="02010609060101010101" charset="-122"/>
                <a:ea typeface="楷体" panose="02010609060101010101" charset="-122"/>
              </a:rPr>
              <a:t>管辖。</a:t>
            </a:r>
            <a:endParaRPr lang="en-US" altLang="zh-CN" sz="2400">
              <a:latin typeface="楷体" panose="02010609060101010101" charset="-122"/>
              <a:ea typeface="楷体" panose="02010609060101010101" charset="-122"/>
            </a:endParaRPr>
          </a:p>
          <a:p>
            <a:pPr indent="306705" defTabSz="685800" eaLnBrk="0" hangingPunct="0">
              <a:lnSpc>
                <a:spcPts val="3400"/>
              </a:lnSpc>
              <a:tabLst>
                <a:tab pos="4800600"/>
              </a:tabLst>
            </a:pPr>
            <a:r>
              <a:rPr lang="zh-CN" altLang="en-US" sz="2400">
                <a:latin typeface="楷体" panose="02010609060101010101" charset="-122"/>
                <a:ea typeface="楷体" panose="02010609060101010101" charset="-122"/>
              </a:rPr>
              <a:t>②因</a:t>
            </a:r>
            <a:r>
              <a:rPr lang="zh-CN" altLang="en-US" sz="2400">
                <a:solidFill>
                  <a:srgbClr val="FF0000"/>
                </a:solidFill>
                <a:latin typeface="楷体" panose="02010609060101010101" charset="-122"/>
                <a:ea typeface="楷体" panose="02010609060101010101" charset="-122"/>
              </a:rPr>
              <a:t>不动产</a:t>
            </a:r>
            <a:r>
              <a:rPr lang="zh-CN" altLang="en-US" sz="2400">
                <a:latin typeface="楷体" panose="02010609060101010101" charset="-122"/>
                <a:ea typeface="楷体" panose="02010609060101010101" charset="-122"/>
              </a:rPr>
              <a:t>提起的诉讼，由</a:t>
            </a:r>
            <a:r>
              <a:rPr lang="zh-CN" altLang="en-US" sz="2400">
                <a:solidFill>
                  <a:srgbClr val="FF0000"/>
                </a:solidFill>
                <a:latin typeface="楷体" panose="02010609060101010101" charset="-122"/>
                <a:ea typeface="楷体" panose="02010609060101010101" charset="-122"/>
              </a:rPr>
              <a:t>不动产所在地</a:t>
            </a:r>
            <a:r>
              <a:rPr lang="zh-CN" altLang="en-US" sz="2400">
                <a:latin typeface="楷体" panose="02010609060101010101" charset="-122"/>
                <a:ea typeface="楷体" panose="02010609060101010101" charset="-122"/>
              </a:rPr>
              <a:t>法院管辖。	</a:t>
            </a:r>
            <a:endParaRPr lang="en-US" altLang="zh-CN" sz="2400">
              <a:latin typeface="楷体" panose="02010609060101010101" charset="-122"/>
              <a:ea typeface="楷体" panose="02010609060101010101" charset="-122"/>
            </a:endParaRPr>
          </a:p>
          <a:p>
            <a:pPr indent="306705" defTabSz="685800" eaLnBrk="0" hangingPunct="0">
              <a:lnSpc>
                <a:spcPts val="3400"/>
              </a:lnSpc>
              <a:tabLst>
                <a:tab pos="4800600"/>
              </a:tabLst>
            </a:pPr>
            <a:r>
              <a:rPr lang="en-US" altLang="zh-CN" sz="2400">
                <a:latin typeface="楷体" panose="02010609060101010101" charset="-122"/>
                <a:ea typeface="楷体" panose="02010609060101010101" charset="-122"/>
              </a:rPr>
              <a:t>③</a:t>
            </a:r>
            <a:r>
              <a:rPr lang="zh-CN" altLang="en-US" sz="2400">
                <a:latin typeface="楷体" panose="02010609060101010101" charset="-122"/>
                <a:ea typeface="楷体" panose="02010609060101010101" charset="-122"/>
              </a:rPr>
              <a:t>对</a:t>
            </a:r>
            <a:r>
              <a:rPr lang="zh-CN" altLang="en-US" sz="2400">
                <a:solidFill>
                  <a:srgbClr val="FF0000"/>
                </a:solidFill>
                <a:latin typeface="楷体" panose="02010609060101010101" charset="-122"/>
                <a:ea typeface="楷体" panose="02010609060101010101" charset="-122"/>
              </a:rPr>
              <a:t>公民</a:t>
            </a:r>
            <a:r>
              <a:rPr lang="zh-CN" altLang="en-US" sz="2400">
                <a:latin typeface="楷体" panose="02010609060101010101" charset="-122"/>
                <a:ea typeface="楷体" panose="02010609060101010101" charset="-122"/>
              </a:rPr>
              <a:t>提起的民事诉讼，由</a:t>
            </a:r>
            <a:r>
              <a:rPr lang="zh-CN" altLang="en-US" sz="2400">
                <a:solidFill>
                  <a:srgbClr val="FF0000"/>
                </a:solidFill>
                <a:latin typeface="楷体" panose="02010609060101010101" charset="-122"/>
                <a:ea typeface="楷体" panose="02010609060101010101" charset="-122"/>
              </a:rPr>
              <a:t>被告所在地</a:t>
            </a:r>
            <a:r>
              <a:rPr lang="zh-CN" altLang="en-US" sz="2400">
                <a:latin typeface="楷体" panose="02010609060101010101" charset="-122"/>
                <a:ea typeface="楷体" panose="02010609060101010101" charset="-122"/>
              </a:rPr>
              <a:t>法院管辖。</a:t>
            </a:r>
            <a:endParaRPr lang="en-US" altLang="zh-CN" sz="2400">
              <a:latin typeface="楷体" panose="02010609060101010101" charset="-122"/>
              <a:ea typeface="楷体" panose="02010609060101010101" charset="-122"/>
            </a:endParaRPr>
          </a:p>
          <a:p>
            <a:pPr indent="306705" defTabSz="685800" eaLnBrk="0" hangingPunct="0">
              <a:lnSpc>
                <a:spcPts val="3400"/>
              </a:lnSpc>
              <a:tabLst>
                <a:tab pos="4800600"/>
              </a:tabLst>
            </a:pPr>
            <a:r>
              <a:rPr lang="en-US" altLang="zh-CN" sz="2400">
                <a:latin typeface="楷体" panose="02010609060101010101" charset="-122"/>
                <a:ea typeface="楷体" panose="02010609060101010101" charset="-122"/>
              </a:rPr>
              <a:t>④</a:t>
            </a:r>
            <a:r>
              <a:rPr lang="zh-CN" altLang="en-US" sz="2400">
                <a:latin typeface="楷体" panose="02010609060101010101" charset="-122"/>
                <a:ea typeface="楷体" panose="02010609060101010101" charset="-122"/>
              </a:rPr>
              <a:t>因</a:t>
            </a:r>
            <a:r>
              <a:rPr lang="zh-CN" altLang="en-US" sz="2400">
                <a:solidFill>
                  <a:srgbClr val="FF0000"/>
                </a:solidFill>
                <a:latin typeface="楷体" panose="02010609060101010101" charset="-122"/>
                <a:ea typeface="楷体" panose="02010609060101010101" charset="-122"/>
              </a:rPr>
              <a:t>合同纠纷</a:t>
            </a:r>
            <a:r>
              <a:rPr lang="zh-CN" altLang="en-US" sz="2400">
                <a:latin typeface="楷体" panose="02010609060101010101" charset="-122"/>
                <a:ea typeface="楷体" panose="02010609060101010101" charset="-122"/>
              </a:rPr>
              <a:t>提起的诉讼，由</a:t>
            </a:r>
            <a:r>
              <a:rPr lang="zh-CN" altLang="en-US" sz="2400">
                <a:solidFill>
                  <a:srgbClr val="FF0000"/>
                </a:solidFill>
                <a:latin typeface="楷体" panose="02010609060101010101" charset="-122"/>
                <a:ea typeface="楷体" panose="02010609060101010101" charset="-122"/>
              </a:rPr>
              <a:t>合同履行地、被告住所所在地</a:t>
            </a:r>
            <a:r>
              <a:rPr lang="zh-CN" altLang="en-US" sz="2400">
                <a:latin typeface="楷体" panose="02010609060101010101" charset="-122"/>
                <a:ea typeface="楷体" panose="02010609060101010101" charset="-122"/>
              </a:rPr>
              <a:t>法院管辖。</a:t>
            </a:r>
          </a:p>
          <a:p>
            <a:pPr indent="306705" defTabSz="685800" eaLnBrk="0" hangingPunct="0">
              <a:lnSpc>
                <a:spcPts val="3400"/>
              </a:lnSpc>
              <a:tabLst>
                <a:tab pos="4800600"/>
              </a:tabLst>
            </a:pPr>
            <a:r>
              <a:rPr lang="zh-CN" altLang="en-US" sz="2400">
                <a:latin typeface="楷体" panose="02010609060101010101" charset="-122"/>
                <a:ea typeface="楷体" panose="02010609060101010101" charset="-122"/>
              </a:rPr>
              <a:t>⑤刑事诉讼中，</a:t>
            </a:r>
            <a:r>
              <a:rPr lang="zh-CN" altLang="en-US" sz="2400">
                <a:solidFill>
                  <a:srgbClr val="FF0000"/>
                </a:solidFill>
                <a:latin typeface="楷体" panose="02010609060101010101" charset="-122"/>
                <a:ea typeface="楷体" panose="02010609060101010101" charset="-122"/>
              </a:rPr>
              <a:t>犯罪地</a:t>
            </a:r>
            <a:r>
              <a:rPr lang="zh-CN" altLang="en-US" sz="2400">
                <a:latin typeface="楷体" panose="02010609060101010101" charset="-122"/>
                <a:ea typeface="楷体" panose="02010609060101010101" charset="-122"/>
              </a:rPr>
              <a:t>法院（即犯罪行为发生地）管辖为主。</a:t>
            </a:r>
            <a:endParaRPr lang="en-US" altLang="zh-CN" sz="2400">
              <a:latin typeface="楷体" panose="02010609060101010101" charset="-122"/>
              <a:ea typeface="楷体" panose="02010609060101010101" charset="-122"/>
            </a:endParaRPr>
          </a:p>
        </p:txBody>
      </p:sp>
      <p:sp>
        <p:nvSpPr>
          <p:cNvPr id="13315" name="TextBox 2"/>
          <p:cNvSpPr/>
          <p:nvPr>
            <p:custDataLst>
              <p:tags r:id="rId4"/>
            </p:custDataLst>
          </p:nvPr>
        </p:nvSpPr>
        <p:spPr>
          <a:xfrm>
            <a:off x="1311275" y="941070"/>
            <a:ext cx="9737725" cy="1398905"/>
          </a:xfrm>
          <a:prstGeom prst="rect">
            <a:avLst/>
          </a:prstGeom>
          <a:noFill/>
          <a:ln w="9525">
            <a:noFill/>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nSpc>
                <a:spcPts val="3400"/>
              </a:lnSpc>
            </a:pPr>
            <a:r>
              <a:rPr lang="en-US" altLang="zh-CN" sz="2400">
                <a:solidFill>
                  <a:srgbClr val="3333FF"/>
                </a:solidFill>
                <a:latin typeface="黑体" panose="02010609060101010101" pitchFamily="49" charset="-122"/>
                <a:ea typeface="黑体" panose="02010609060101010101" pitchFamily="49" charset="-122"/>
                <a:cs typeface="黑体" panose="02010609060101010101" pitchFamily="49" charset="-122"/>
              </a:rPr>
              <a:t>【</a:t>
            </a:r>
            <a:r>
              <a:rPr lang="zh-CN" altLang="en-US" sz="2400">
                <a:solidFill>
                  <a:srgbClr val="3333FF"/>
                </a:solidFill>
                <a:latin typeface="黑体" panose="02010609060101010101" pitchFamily="49" charset="-122"/>
                <a:ea typeface="黑体" panose="02010609060101010101" pitchFamily="49" charset="-122"/>
                <a:cs typeface="黑体" panose="02010609060101010101" pitchFamily="49" charset="-122"/>
              </a:rPr>
              <a:t>相关链接</a:t>
            </a:r>
            <a:r>
              <a:rPr lang="en-US" altLang="zh-CN" sz="2400">
                <a:solidFill>
                  <a:srgbClr val="3333FF"/>
                </a:solidFill>
                <a:latin typeface="黑体" panose="02010609060101010101" pitchFamily="49" charset="-122"/>
                <a:ea typeface="黑体" panose="02010609060101010101" pitchFamily="49" charset="-122"/>
                <a:cs typeface="黑体" panose="02010609060101010101" pitchFamily="49" charset="-122"/>
              </a:rPr>
              <a:t>】</a:t>
            </a:r>
            <a:r>
              <a:rPr lang="zh-CN" altLang="en-US" sz="2400">
                <a:latin typeface="黑体" panose="02010609060101010101" pitchFamily="49" charset="-122"/>
                <a:ea typeface="黑体" panose="02010609060101010101" pitchFamily="49" charset="-122"/>
                <a:cs typeface="黑体" panose="02010609060101010101" pitchFamily="49" charset="-122"/>
              </a:rPr>
              <a:t>诉讼法规定了法院管辖制度</a:t>
            </a:r>
            <a:endParaRPr lang="en-US" altLang="zh-CN" sz="2400">
              <a:latin typeface="黑体" panose="02010609060101010101" pitchFamily="49" charset="-122"/>
              <a:ea typeface="黑体" panose="02010609060101010101" pitchFamily="49" charset="-122"/>
              <a:cs typeface="黑体" panose="02010609060101010101" pitchFamily="49" charset="-122"/>
            </a:endParaRPr>
          </a:p>
          <a:p>
            <a:pPr>
              <a:lnSpc>
                <a:spcPts val="3400"/>
              </a:lnSpc>
            </a:pPr>
            <a:r>
              <a:rPr lang="zh-CN" altLang="en-US" sz="2400">
                <a:latin typeface="黑体" panose="02010609060101010101" pitchFamily="49" charset="-122"/>
                <a:ea typeface="黑体" panose="02010609060101010101" pitchFamily="49" charset="-122"/>
                <a:cs typeface="黑体" panose="02010609060101010101" pitchFamily="49" charset="-122"/>
              </a:rPr>
              <a:t>   上下级人民法院之间受理第一审案件的分工和权限为</a:t>
            </a:r>
            <a:r>
              <a:rPr lang="zh-CN" altLang="en-US" sz="2400" b="1">
                <a:solidFill>
                  <a:srgbClr val="FF0000"/>
                </a:solidFill>
                <a:latin typeface="黑体" panose="02010609060101010101" pitchFamily="49" charset="-122"/>
                <a:ea typeface="黑体" panose="02010609060101010101" pitchFamily="49" charset="-122"/>
                <a:cs typeface="黑体" panose="02010609060101010101" pitchFamily="49" charset="-122"/>
              </a:rPr>
              <a:t>级别管辖</a:t>
            </a:r>
            <a:r>
              <a:rPr lang="zh-CN" altLang="en-US" sz="2400">
                <a:latin typeface="黑体" panose="02010609060101010101" pitchFamily="49" charset="-122"/>
                <a:ea typeface="黑体" panose="02010609060101010101" pitchFamily="49" charset="-122"/>
                <a:cs typeface="黑体" panose="02010609060101010101" pitchFamily="49" charset="-122"/>
              </a:rPr>
              <a:t>；</a:t>
            </a:r>
            <a:endParaRPr lang="en-US" altLang="zh-CN" sz="2400">
              <a:latin typeface="黑体" panose="02010609060101010101" pitchFamily="49" charset="-122"/>
              <a:ea typeface="黑体" panose="02010609060101010101" pitchFamily="49" charset="-122"/>
              <a:cs typeface="黑体" panose="02010609060101010101" pitchFamily="49" charset="-122"/>
            </a:endParaRPr>
          </a:p>
          <a:p>
            <a:pPr>
              <a:lnSpc>
                <a:spcPts val="3400"/>
              </a:lnSpc>
            </a:pPr>
            <a:r>
              <a:rPr lang="en-US" altLang="zh-CN" sz="2400">
                <a:latin typeface="黑体" panose="02010609060101010101" pitchFamily="49" charset="-122"/>
                <a:ea typeface="黑体" panose="02010609060101010101" pitchFamily="49" charset="-122"/>
                <a:cs typeface="黑体" panose="02010609060101010101" pitchFamily="49" charset="-122"/>
              </a:rPr>
              <a:t>   </a:t>
            </a:r>
            <a:r>
              <a:rPr lang="zh-CN" altLang="en-US" sz="2400">
                <a:latin typeface="黑体" panose="02010609060101010101" pitchFamily="49" charset="-122"/>
                <a:ea typeface="黑体" panose="02010609060101010101" pitchFamily="49" charset="-122"/>
                <a:cs typeface="黑体" panose="02010609060101010101" pitchFamily="49" charset="-122"/>
              </a:rPr>
              <a:t>同级人民法院之间受理的第一审案件的分工和权限为</a:t>
            </a:r>
            <a:r>
              <a:rPr lang="zh-CN" altLang="en-US" sz="2400" b="1">
                <a:solidFill>
                  <a:srgbClr val="FF0000"/>
                </a:solidFill>
                <a:latin typeface="黑体" panose="02010609060101010101" pitchFamily="49" charset="-122"/>
                <a:ea typeface="黑体" panose="02010609060101010101" pitchFamily="49" charset="-122"/>
                <a:cs typeface="黑体" panose="02010609060101010101" pitchFamily="49" charset="-122"/>
              </a:rPr>
              <a:t>地域管辖</a:t>
            </a:r>
            <a:r>
              <a:rPr lang="zh-CN" altLang="en-US" sz="2400">
                <a:latin typeface="黑体" panose="02010609060101010101" pitchFamily="49" charset="-122"/>
                <a:ea typeface="黑体" panose="02010609060101010101" pitchFamily="49" charset="-122"/>
                <a:cs typeface="黑体" panose="02010609060101010101" pitchFamily="49" charset="-122"/>
              </a:rPr>
              <a:t>。</a:t>
            </a:r>
          </a:p>
        </p:txBody>
      </p:sp>
      <p:sp>
        <p:nvSpPr>
          <p:cNvPr id="13316" name="圆角矩形标注 3"/>
          <p:cNvSpPr/>
          <p:nvPr>
            <p:custDataLst>
              <p:tags r:id="rId5"/>
            </p:custDataLst>
          </p:nvPr>
        </p:nvSpPr>
        <p:spPr>
          <a:xfrm>
            <a:off x="953135" y="2777490"/>
            <a:ext cx="10518775" cy="2994025"/>
          </a:xfrm>
          <a:prstGeom prst="wedgeRoundRectCallout">
            <a:avLst>
              <a:gd name="adj1" fmla="val 27272"/>
              <a:gd name="adj2" fmla="val -80600"/>
              <a:gd name="adj3" fmla="val 16667"/>
            </a:avLst>
          </a:prstGeom>
          <a:solidFill>
            <a:srgbClr val="FFFAF6"/>
          </a:solidFill>
          <a:ln w="12700" cap="flat" cmpd="sng">
            <a:solidFill>
              <a:srgbClr val="446DA9"/>
            </a:solidFill>
            <a:prstDash val="solid"/>
            <a:miter/>
            <a:headEnd type="none" w="med" len="med"/>
            <a:tailEnd type="none" w="med" len="med"/>
          </a:ln>
        </p:spPr>
        <p:txBody>
          <a:bodyPr anchor="ctr" anchorCtr="0"/>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nSpc>
                <a:spcPts val="2700"/>
              </a:lnSpc>
            </a:pPr>
            <a:r>
              <a:rPr lang="zh-CN" altLang="en-US" sz="2400">
                <a:solidFill>
                  <a:srgbClr val="3333FF"/>
                </a:solidFill>
                <a:latin typeface="楷体" panose="02010609060101010101" charset="-122"/>
                <a:ea typeface="楷体" panose="02010609060101010101" charset="-122"/>
              </a:rPr>
              <a:t>各级人民法院都能受理第一审案件，但有分工和权限：</a:t>
            </a:r>
            <a:endParaRPr lang="en-US" altLang="zh-CN" sz="2400">
              <a:solidFill>
                <a:srgbClr val="3333FF"/>
              </a:solidFill>
              <a:latin typeface="楷体" panose="02010609060101010101" charset="-122"/>
              <a:ea typeface="楷体" panose="02010609060101010101" charset="-122"/>
            </a:endParaRPr>
          </a:p>
          <a:p>
            <a:pPr>
              <a:lnSpc>
                <a:spcPts val="2700"/>
              </a:lnSpc>
            </a:pPr>
            <a:r>
              <a:rPr lang="zh-CN" altLang="en-US" sz="2400">
                <a:solidFill>
                  <a:srgbClr val="3333FF"/>
                </a:solidFill>
                <a:latin typeface="楷体" panose="02010609060101010101" charset="-122"/>
                <a:ea typeface="楷体" panose="02010609060101010101" charset="-122"/>
              </a:rPr>
              <a:t>   ⑴</a:t>
            </a:r>
            <a:r>
              <a:rPr lang="zh-CN" altLang="en-US" sz="2400">
                <a:solidFill>
                  <a:srgbClr val="FF0000"/>
                </a:solidFill>
                <a:latin typeface="楷体" panose="02010609060101010101" charset="-122"/>
                <a:ea typeface="楷体" panose="02010609060101010101" charset="-122"/>
              </a:rPr>
              <a:t>基层人民法院</a:t>
            </a:r>
            <a:r>
              <a:rPr lang="zh-CN" altLang="en-US" sz="2400">
                <a:latin typeface="楷体" panose="02010609060101010101" charset="-122"/>
                <a:ea typeface="楷体" panose="02010609060101010101" charset="-122"/>
              </a:rPr>
              <a:t>管辖</a:t>
            </a:r>
            <a:r>
              <a:rPr lang="zh-CN" altLang="en-US" sz="2400">
                <a:solidFill>
                  <a:srgbClr val="3333FF"/>
                </a:solidFill>
                <a:latin typeface="楷体" panose="02010609060101010101" charset="-122"/>
                <a:ea typeface="楷体" panose="02010609060101010101" charset="-122"/>
              </a:rPr>
              <a:t>一般的民事案件，法律另有规定的除外。</a:t>
            </a:r>
            <a:endParaRPr lang="en-US" altLang="zh-CN" sz="2400">
              <a:solidFill>
                <a:srgbClr val="3333FF"/>
              </a:solidFill>
              <a:latin typeface="楷体" panose="02010609060101010101" charset="-122"/>
              <a:ea typeface="楷体" panose="02010609060101010101" charset="-122"/>
            </a:endParaRPr>
          </a:p>
          <a:p>
            <a:pPr>
              <a:lnSpc>
                <a:spcPts val="2700"/>
              </a:lnSpc>
            </a:pPr>
            <a:r>
              <a:rPr lang="zh-CN" altLang="en-US" sz="2400">
                <a:solidFill>
                  <a:srgbClr val="3333FF"/>
                </a:solidFill>
                <a:latin typeface="楷体" panose="02010609060101010101" charset="-122"/>
                <a:ea typeface="楷体" panose="02010609060101010101" charset="-122"/>
              </a:rPr>
              <a:t>   ⑵</a:t>
            </a:r>
            <a:r>
              <a:rPr lang="zh-CN" altLang="en-US" sz="2400">
                <a:solidFill>
                  <a:srgbClr val="FF0000"/>
                </a:solidFill>
                <a:latin typeface="楷体" panose="02010609060101010101" charset="-122"/>
                <a:ea typeface="楷体" panose="02010609060101010101" charset="-122"/>
              </a:rPr>
              <a:t>中级人民法院</a:t>
            </a:r>
            <a:r>
              <a:rPr lang="zh-CN" altLang="en-US" sz="2400">
                <a:latin typeface="楷体" panose="02010609060101010101" charset="-122"/>
                <a:ea typeface="楷体" panose="02010609060101010101" charset="-122"/>
              </a:rPr>
              <a:t>管辖的第一审案件有：</a:t>
            </a:r>
            <a:r>
              <a:rPr lang="zh-CN" altLang="en-US" sz="2400">
                <a:solidFill>
                  <a:srgbClr val="3333FF"/>
                </a:solidFill>
                <a:latin typeface="楷体" panose="02010609060101010101" charset="-122"/>
                <a:ea typeface="楷体" panose="02010609060101010101" charset="-122"/>
              </a:rPr>
              <a:t>重大涉外案件；本辖区内有重大影响的案件；最高人民法院确定由中级人民法院管辖的案件。</a:t>
            </a:r>
            <a:endParaRPr lang="en-US" altLang="zh-CN" sz="2400">
              <a:solidFill>
                <a:srgbClr val="3333FF"/>
              </a:solidFill>
              <a:latin typeface="楷体" panose="02010609060101010101" charset="-122"/>
              <a:ea typeface="楷体" panose="02010609060101010101" charset="-122"/>
            </a:endParaRPr>
          </a:p>
          <a:p>
            <a:pPr>
              <a:lnSpc>
                <a:spcPts val="2700"/>
              </a:lnSpc>
            </a:pPr>
            <a:r>
              <a:rPr lang="zh-CN" altLang="en-US" sz="2400">
                <a:solidFill>
                  <a:srgbClr val="3333FF"/>
                </a:solidFill>
                <a:latin typeface="楷体" panose="02010609060101010101" charset="-122"/>
                <a:ea typeface="楷体" panose="02010609060101010101" charset="-122"/>
              </a:rPr>
              <a:t>   ⑶</a:t>
            </a:r>
            <a:r>
              <a:rPr lang="zh-CN" altLang="en-US" sz="2400">
                <a:solidFill>
                  <a:srgbClr val="FF0000"/>
                </a:solidFill>
                <a:latin typeface="楷体" panose="02010609060101010101" charset="-122"/>
                <a:ea typeface="楷体" panose="02010609060101010101" charset="-122"/>
              </a:rPr>
              <a:t>高级人民法院</a:t>
            </a:r>
            <a:r>
              <a:rPr lang="zh-CN" altLang="en-US" sz="2400">
                <a:latin typeface="楷体" panose="02010609060101010101" charset="-122"/>
                <a:ea typeface="楷体" panose="02010609060101010101" charset="-122"/>
              </a:rPr>
              <a:t>管辖的第一审案件有：</a:t>
            </a:r>
            <a:r>
              <a:rPr lang="zh-CN" altLang="en-US" sz="2400">
                <a:solidFill>
                  <a:srgbClr val="3333FF"/>
                </a:solidFill>
                <a:latin typeface="楷体" panose="02010609060101010101" charset="-122"/>
                <a:ea typeface="楷体" panose="02010609060101010101" charset="-122"/>
              </a:rPr>
              <a:t>本辖区内有重大影响的案件。</a:t>
            </a:r>
            <a:endParaRPr lang="en-US" altLang="zh-CN" sz="2400">
              <a:solidFill>
                <a:srgbClr val="3333FF"/>
              </a:solidFill>
              <a:latin typeface="楷体" panose="02010609060101010101" charset="-122"/>
              <a:ea typeface="楷体" panose="02010609060101010101" charset="-122"/>
            </a:endParaRPr>
          </a:p>
          <a:p>
            <a:pPr>
              <a:lnSpc>
                <a:spcPts val="2700"/>
              </a:lnSpc>
            </a:pPr>
            <a:r>
              <a:rPr lang="zh-CN" altLang="en-US" sz="2400">
                <a:solidFill>
                  <a:srgbClr val="3333FF"/>
                </a:solidFill>
                <a:latin typeface="楷体" panose="02010609060101010101" charset="-122"/>
                <a:ea typeface="楷体" panose="02010609060101010101" charset="-122"/>
              </a:rPr>
              <a:t>   ⑷</a:t>
            </a:r>
            <a:r>
              <a:rPr lang="zh-CN" altLang="en-US" sz="2400">
                <a:solidFill>
                  <a:srgbClr val="FF0000"/>
                </a:solidFill>
                <a:latin typeface="楷体" panose="02010609060101010101" charset="-122"/>
                <a:ea typeface="楷体" panose="02010609060101010101" charset="-122"/>
              </a:rPr>
              <a:t>最高人民法院</a:t>
            </a:r>
            <a:r>
              <a:rPr lang="zh-CN" altLang="en-US" sz="2400">
                <a:latin typeface="楷体" panose="02010609060101010101" charset="-122"/>
                <a:ea typeface="楷体" panose="02010609060101010101" charset="-122"/>
              </a:rPr>
              <a:t>管辖的第一审案件有：</a:t>
            </a:r>
            <a:r>
              <a:rPr lang="zh-CN" altLang="zh-CN" sz="2400">
                <a:solidFill>
                  <a:srgbClr val="3333FF"/>
                </a:solidFill>
                <a:latin typeface="楷体" panose="02010609060101010101" charset="-122"/>
                <a:ea typeface="楷体" panose="02010609060101010101" charset="-122"/>
              </a:rPr>
              <a:t>跨行政区域重大行政和民事案件</a:t>
            </a:r>
            <a:r>
              <a:rPr lang="en-US" altLang="zh-CN" sz="2400">
                <a:solidFill>
                  <a:srgbClr val="3333FF"/>
                </a:solidFill>
                <a:latin typeface="楷体" panose="02010609060101010101" charset="-122"/>
                <a:ea typeface="楷体" panose="02010609060101010101" charset="-122"/>
              </a:rPr>
              <a:t>,</a:t>
            </a:r>
            <a:r>
              <a:rPr lang="zh-CN" altLang="en-US" sz="2400">
                <a:solidFill>
                  <a:srgbClr val="3333FF"/>
                </a:solidFill>
                <a:latin typeface="楷体" panose="02010609060101010101" charset="-122"/>
                <a:ea typeface="楷体" panose="02010609060101010101" charset="-122"/>
              </a:rPr>
              <a:t>在全国范围内有重大影响的案件以及它认为应当由自己审理的案件。由最高人民法院作为第一审管辖的民事案件实行一审终审，不能上诉。</a:t>
            </a:r>
          </a:p>
        </p:txBody>
      </p:sp>
      <p:cxnSp>
        <p:nvCxnSpPr>
          <p:cNvPr id="13317" name="Line 16"/>
          <p:cNvCxnSpPr/>
          <p:nvPr>
            <p:custDataLst>
              <p:tags r:id="rId6"/>
            </p:custDataLst>
          </p:nvPr>
        </p:nvCxnSpPr>
        <p:spPr>
          <a:xfrm flipH="1">
            <a:off x="8844280" y="2339975"/>
            <a:ext cx="459740" cy="859155"/>
          </a:xfrm>
          <a:prstGeom prst="line">
            <a:avLst/>
          </a:prstGeom>
          <a:ln w="76200" cap="flat" cmpd="sng">
            <a:solidFill>
              <a:schemeClr val="tx1"/>
            </a:solidFill>
            <a:prstDash val="solid"/>
            <a:headEnd type="none" w="med" len="med"/>
            <a:tailEnd type="triangle" w="med" len="me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1" nodeType="clickEffect">
                                  <p:stCondLst>
                                    <p:cond delay="0"/>
                                  </p:stCondLst>
                                  <p:childTnLst>
                                    <p:set>
                                      <p:cBhvr>
                                        <p:cTn id="6" dur="1" fill="hold">
                                          <p:stCondLst>
                                            <p:cond delay="0"/>
                                          </p:stCondLst>
                                        </p:cTn>
                                        <p:tgtEl>
                                          <p:spTgt spid="13316"/>
                                        </p:tgtEl>
                                        <p:attrNameLst>
                                          <p:attrName>style.visibility</p:attrName>
                                        </p:attrNameLst>
                                      </p:cBhvr>
                                      <p:to>
                                        <p:strVal val="visible"/>
                                      </p:to>
                                    </p:set>
                                    <p:animEffect transition="in" filter="box(in)">
                                      <p:cBhvr>
                                        <p:cTn id="7" dur="500"/>
                                        <p:tgtEl>
                                          <p:spTgt spid="13316"/>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8" presetClass="exit" presetSubtype="16" dur="2000" fill="hold" grpId="2" nodeType="clickEffect">
                                  <p:stCondLst>
                                    <p:cond delay="0"/>
                                  </p:stCondLst>
                                  <p:childTnLst>
                                    <p:animEffect transition="out" filter="diamond(in)">
                                      <p:cBhvr>
                                        <p:cTn id="11" dur="2000"/>
                                        <p:tgtEl>
                                          <p:spTgt spid="13316"/>
                                        </p:tgtEl>
                                      </p:cBhvr>
                                    </p:animEffect>
                                    <p:set>
                                      <p:cBhvr>
                                        <p:cTn id="12" dur="1" fill="hold">
                                          <p:stCondLst>
                                            <p:cond delay="1999"/>
                                          </p:stCondLst>
                                        </p:cTn>
                                        <p:tgtEl>
                                          <p:spTgt spid="13316"/>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3314"/>
                                        </p:tgtEl>
                                        <p:attrNameLst>
                                          <p:attrName>style.visibility</p:attrName>
                                        </p:attrNameLst>
                                      </p:cBhvr>
                                      <p:to>
                                        <p:strVal val="visible"/>
                                      </p:to>
                                    </p:set>
                                    <p:animEffect transition="in" filter="blinds(horizontal)">
                                      <p:cBhvr>
                                        <p:cTn id="17" dur="500"/>
                                        <p:tgtEl>
                                          <p:spTgt spid="13314"/>
                                        </p:tgtEl>
                                      </p:cBhvr>
                                    </p:animEffect>
                                  </p:childTnLst>
                                </p:cTn>
                              </p:par>
                            </p:childTnLst>
                          </p:cTn>
                        </p:par>
                        <p:par>
                          <p:cTn id="18" fill="hold" nodeType="afterGroup">
                            <p:stCondLst>
                              <p:cond delay="500"/>
                            </p:stCondLst>
                            <p:childTnLst>
                              <p:par>
                                <p:cTn id="19" presetID="3" presetClass="entr" presetSubtype="10" dur="500" fill="hold" nodeType="afterEffect">
                                  <p:stCondLst>
                                    <p:cond delay="500"/>
                                  </p:stCondLst>
                                  <p:childTnLst>
                                    <p:set>
                                      <p:cBhvr>
                                        <p:cTn id="20" dur="1" fill="hold">
                                          <p:stCondLst>
                                            <p:cond delay="0"/>
                                          </p:stCondLst>
                                        </p:cTn>
                                        <p:tgtEl>
                                          <p:spTgt spid="13317"/>
                                        </p:tgtEl>
                                        <p:attrNameLst>
                                          <p:attrName>style.visibility</p:attrName>
                                        </p:attrNameLst>
                                      </p:cBhvr>
                                      <p:to>
                                        <p:strVal val="visible"/>
                                      </p:to>
                                    </p:set>
                                    <p:animEffect transition="in" filter="blinds(horizontal)">
                                      <p:cBhvr>
                                        <p:cTn id="21" dur="500"/>
                                        <p:tgtEl>
                                          <p:spTgt spid="133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6" grpId="1"/>
      <p:bldP spid="13316" grpId="2"/>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66" name="Freeform 63"/>
          <p:cNvSpPr>
            <a:spLocks noEditPoints="1"/>
          </p:cNvSpPr>
          <p:nvPr>
            <p:custDataLst>
              <p:tags r:id="rId3"/>
            </p:custDataLst>
          </p:nvPr>
        </p:nvSpPr>
        <p:spPr bwMode="auto">
          <a:xfrm>
            <a:off x="3347720" y="1926590"/>
            <a:ext cx="231775" cy="227330"/>
          </a:xfrm>
          <a:custGeom>
            <a:gdLst>
              <a:gd name="T0" fmla="*/ 38 w 59"/>
              <a:gd name="T1" fmla="*/ 34 h 58"/>
              <a:gd name="T2" fmla="*/ 36 w 59"/>
              <a:gd name="T3" fmla="*/ 7 h 58"/>
              <a:gd name="T4" fmla="*/ 8 w 59"/>
              <a:gd name="T5" fmla="*/ 7 h 58"/>
              <a:gd name="T6" fmla="*/ 8 w 59"/>
              <a:gd name="T7" fmla="*/ 35 h 58"/>
              <a:gd name="T8" fmla="*/ 34 w 59"/>
              <a:gd name="T9" fmla="*/ 37 h 58"/>
              <a:gd name="T10" fmla="*/ 38 w 59"/>
              <a:gd name="T11" fmla="*/ 40 h 58"/>
              <a:gd name="T12" fmla="*/ 38 w 59"/>
              <a:gd name="T13" fmla="*/ 44 h 58"/>
              <a:gd name="T14" fmla="*/ 51 w 59"/>
              <a:gd name="T15" fmla="*/ 57 h 58"/>
              <a:gd name="T16" fmla="*/ 55 w 59"/>
              <a:gd name="T17" fmla="*/ 57 h 58"/>
              <a:gd name="T18" fmla="*/ 58 w 59"/>
              <a:gd name="T19" fmla="*/ 55 h 58"/>
              <a:gd name="T20" fmla="*/ 58 w 59"/>
              <a:gd name="T21" fmla="*/ 50 h 58"/>
              <a:gd name="T22" fmla="*/ 44 w 59"/>
              <a:gd name="T23" fmla="*/ 37 h 58"/>
              <a:gd name="T24" fmla="*/ 41 w 59"/>
              <a:gd name="T25" fmla="*/ 37 h 58"/>
              <a:gd name="T26" fmla="*/ 38 w 59"/>
              <a:gd name="T27" fmla="*/ 34 h 58"/>
              <a:gd name="T28" fmla="*/ 33 w 59"/>
              <a:gd name="T29" fmla="*/ 32 h 58"/>
              <a:gd name="T30" fmla="*/ 33 w 59"/>
              <a:gd name="T31" fmla="*/ 11 h 58"/>
              <a:gd name="T32" fmla="*/ 11 w 59"/>
              <a:gd name="T33" fmla="*/ 11 h 58"/>
              <a:gd name="T34" fmla="*/ 11 w 59"/>
              <a:gd name="T35" fmla="*/ 32 h 58"/>
              <a:gd name="T36" fmla="*/ 33 w 59"/>
              <a:gd name="T37" fmla="*/ 32 h 58"/>
              <a:gd name="T38" fmla="*/ 33 w 59"/>
              <a:gd name="T39" fmla="*/ 32 h 58"/>
              <a:gd name="T40" fmla="*/ 28 w 59"/>
              <a:gd name="T41" fmla="*/ 11 h 58"/>
              <a:gd name="T42" fmla="*/ 14 w 59"/>
              <a:gd name="T43" fmla="*/ 13 h 58"/>
              <a:gd name="T44" fmla="*/ 14 w 59"/>
              <a:gd name="T45" fmla="*/ 29 h 58"/>
              <a:gd name="T46" fmla="*/ 15 w 59"/>
              <a:gd name="T47" fmla="*/ 31 h 58"/>
              <a:gd name="T48" fmla="*/ 16 w 59"/>
              <a:gd name="T49" fmla="*/ 14 h 58"/>
              <a:gd name="T50" fmla="*/ 28 w 59"/>
              <a:gd name="T51" fmla="*/ 11 h 58"/>
              <a:gd name="T52" fmla="*/ 28 w 59"/>
              <a:gd name="T53" fmla="*/ 1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9" h="57">
                <a:moveTo>
                  <a:pt x="38" y="34"/>
                </a:moveTo>
                <a:cubicBezTo>
                  <a:pt x="44" y="26"/>
                  <a:pt x="43" y="14"/>
                  <a:pt x="36" y="7"/>
                </a:cubicBezTo>
                <a:cubicBezTo>
                  <a:pt x="28" y="0"/>
                  <a:pt x="16" y="0"/>
                  <a:pt x="8" y="7"/>
                </a:cubicBezTo>
                <a:cubicBezTo>
                  <a:pt x="0" y="15"/>
                  <a:pt x="0" y="28"/>
                  <a:pt x="8" y="35"/>
                </a:cubicBezTo>
                <a:cubicBezTo>
                  <a:pt x="15" y="42"/>
                  <a:pt x="27" y="43"/>
                  <a:pt x="34" y="37"/>
                </a:cubicBezTo>
                <a:cubicBezTo>
                  <a:pt x="38" y="40"/>
                  <a:pt x="38" y="40"/>
                  <a:pt x="38" y="40"/>
                </a:cubicBezTo>
                <a:cubicBezTo>
                  <a:pt x="37" y="41"/>
                  <a:pt x="37" y="43"/>
                  <a:pt x="38" y="44"/>
                </a:cubicBezTo>
                <a:cubicBezTo>
                  <a:pt x="51" y="57"/>
                  <a:pt x="51" y="57"/>
                  <a:pt x="51" y="57"/>
                </a:cubicBezTo>
                <a:cubicBezTo>
                  <a:pt x="52" y="58"/>
                  <a:pt x="54" y="58"/>
                  <a:pt x="55" y="57"/>
                </a:cubicBezTo>
                <a:cubicBezTo>
                  <a:pt x="58" y="55"/>
                  <a:pt x="58" y="55"/>
                  <a:pt x="58" y="55"/>
                </a:cubicBezTo>
                <a:cubicBezTo>
                  <a:pt x="59" y="53"/>
                  <a:pt x="59" y="51"/>
                  <a:pt x="58" y="50"/>
                </a:cubicBezTo>
                <a:cubicBezTo>
                  <a:pt x="44" y="37"/>
                  <a:pt x="44" y="37"/>
                  <a:pt x="44" y="37"/>
                </a:cubicBezTo>
                <a:cubicBezTo>
                  <a:pt x="44" y="36"/>
                  <a:pt x="42" y="36"/>
                  <a:pt x="41" y="37"/>
                </a:cubicBezTo>
                <a:cubicBezTo>
                  <a:pt x="38" y="34"/>
                  <a:pt x="38" y="34"/>
                  <a:pt x="38" y="34"/>
                </a:cubicBezTo>
                <a:close/>
                <a:moveTo>
                  <a:pt x="33" y="32"/>
                </a:moveTo>
                <a:cubicBezTo>
                  <a:pt x="38" y="26"/>
                  <a:pt x="38" y="17"/>
                  <a:pt x="33" y="11"/>
                </a:cubicBezTo>
                <a:cubicBezTo>
                  <a:pt x="27" y="5"/>
                  <a:pt x="17" y="5"/>
                  <a:pt x="11" y="11"/>
                </a:cubicBezTo>
                <a:cubicBezTo>
                  <a:pt x="6" y="17"/>
                  <a:pt x="6" y="26"/>
                  <a:pt x="11" y="32"/>
                </a:cubicBezTo>
                <a:cubicBezTo>
                  <a:pt x="17" y="38"/>
                  <a:pt x="27" y="38"/>
                  <a:pt x="33" y="32"/>
                </a:cubicBezTo>
                <a:cubicBezTo>
                  <a:pt x="33" y="32"/>
                  <a:pt x="33" y="32"/>
                  <a:pt x="33" y="32"/>
                </a:cubicBezTo>
                <a:close/>
                <a:moveTo>
                  <a:pt x="28" y="11"/>
                </a:moveTo>
                <a:cubicBezTo>
                  <a:pt x="23" y="9"/>
                  <a:pt x="18" y="9"/>
                  <a:pt x="14" y="13"/>
                </a:cubicBezTo>
                <a:cubicBezTo>
                  <a:pt x="9" y="18"/>
                  <a:pt x="9" y="25"/>
                  <a:pt x="14" y="29"/>
                </a:cubicBezTo>
                <a:cubicBezTo>
                  <a:pt x="14" y="30"/>
                  <a:pt x="15" y="30"/>
                  <a:pt x="15" y="31"/>
                </a:cubicBezTo>
                <a:cubicBezTo>
                  <a:pt x="12" y="26"/>
                  <a:pt x="12" y="19"/>
                  <a:pt x="16" y="14"/>
                </a:cubicBezTo>
                <a:cubicBezTo>
                  <a:pt x="19" y="11"/>
                  <a:pt x="24" y="10"/>
                  <a:pt x="28" y="11"/>
                </a:cubicBezTo>
                <a:cubicBezTo>
                  <a:pt x="28" y="11"/>
                  <a:pt x="28" y="11"/>
                  <a:pt x="28" y="11"/>
                </a:cubicBezTo>
                <a:close/>
              </a:path>
            </a:pathLst>
          </a:custGeom>
          <a:solidFill>
            <a:sysClr val="window" lastClr="FFFFFF"/>
          </a:solidFill>
          <a:ln>
            <a:noFill/>
          </a:ln>
        </p:spPr>
        <p:txBody>
          <a:bodyPr vert="horz" wrap="square" lIns="68580" tIns="34290" rIns="68580" bIns="34290" numCol="1" anchor="t" anchorCtr="0" compatLnSpc="1">
            <a:normAutofit fontScale="57500" lnSpcReduction="20000"/>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fontAlgn="auto">
              <a:lnSpc>
                <a:spcPct val="140000"/>
              </a:lnSpc>
            </a:pPr>
            <a:endParaRPr lang="zh-CN" altLang="en-US" sz="1350">
              <a:solidFill>
                <a:srgbClr val="4D576B"/>
              </a:solidFill>
              <a:latin typeface="Arial" pitchFamily="34" charset="0"/>
              <a:ea typeface="微软雅黑"/>
              <a:sym typeface="Arial" pitchFamily="34" charset="0"/>
            </a:endParaRPr>
          </a:p>
        </p:txBody>
      </p:sp>
      <p:sp>
        <p:nvSpPr>
          <p:cNvPr id="12" name="文本框 11"/>
          <p:cNvSpPr txBox="1"/>
          <p:nvPr>
            <p:custDataLst>
              <p:tags r:id="rId4"/>
            </p:custDataLst>
          </p:nvPr>
        </p:nvSpPr>
        <p:spPr>
          <a:xfrm>
            <a:off x="8738870" y="3362960"/>
            <a:ext cx="1320800" cy="398780"/>
          </a:xfrm>
          <a:prstGeom prst="rect">
            <a:avLst/>
          </a:prstGeom>
          <a:noFill/>
          <a:ln w="9525">
            <a:noFill/>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indent="0"/>
            <a:r>
              <a:rPr lang="zh-CN" sz="2000" b="1">
                <a:ea typeface="宋体" panose="02010600030101010101" pitchFamily="2" charset="-122"/>
              </a:rPr>
              <a:t>海事法院</a:t>
            </a:r>
            <a:endParaRPr lang="zh-CN" altLang="en-US" sz="2000" b="1">
              <a:ea typeface="宋体" panose="02010600030101010101" pitchFamily="2" charset="-122"/>
            </a:endParaRPr>
          </a:p>
        </p:txBody>
      </p:sp>
      <p:grpSp>
        <p:nvGrpSpPr>
          <p:cNvPr id="21" name="组合 20"/>
          <p:cNvGrpSpPr/>
          <p:nvPr>
            <p:custDataLst>
              <p:tags r:id="rId5"/>
            </p:custDataLst>
          </p:nvPr>
        </p:nvGrpSpPr>
        <p:grpSpPr>
          <a:xfrm>
            <a:off x="975360" y="756285"/>
            <a:ext cx="10031730" cy="5915025"/>
            <a:chOff x="1137" y="1409"/>
            <a:chExt cx="15798" cy="9315"/>
          </a:xfrm>
        </p:grpSpPr>
        <p:pic>
          <p:nvPicPr>
            <p:cNvPr id="4" name="图片 3"/>
            <p:cNvPicPr>
              <a:picLocks noChangeAspect="1"/>
            </p:cNvPicPr>
            <p:nvPr>
              <p:custDataLst>
                <p:tags r:id="rId7"/>
              </p:custDataLst>
            </p:nvPr>
          </p:nvPicPr>
          <p:blipFill>
            <a:blip r:embed="rId6"/>
            <a:stretch>
              <a:fillRect/>
            </a:stretch>
          </p:blipFill>
          <p:spPr>
            <a:xfrm>
              <a:off x="11322" y="1414"/>
              <a:ext cx="5532" cy="4089"/>
            </a:xfrm>
            <a:prstGeom prst="rect">
              <a:avLst/>
            </a:prstGeom>
          </p:spPr>
        </p:pic>
        <p:grpSp>
          <p:nvGrpSpPr>
            <p:cNvPr id="8" name="组合 7"/>
            <p:cNvGrpSpPr/>
            <p:nvPr>
              <p:custDataLst>
                <p:tags r:id="rId8"/>
              </p:custDataLst>
            </p:nvPr>
          </p:nvGrpSpPr>
          <p:grpSpPr>
            <a:xfrm>
              <a:off x="1137" y="1409"/>
              <a:ext cx="5840" cy="4770"/>
              <a:chOff x="1137" y="1409"/>
              <a:chExt cx="5840" cy="4770"/>
            </a:xfrm>
          </p:grpSpPr>
          <p:pic>
            <p:nvPicPr>
              <p:cNvPr id="2" name="图片 1"/>
              <p:cNvPicPr>
                <a:picLocks noChangeAspect="1"/>
              </p:cNvPicPr>
              <p:nvPr>
                <p:custDataLst>
                  <p:tags r:id="rId10"/>
                </p:custDataLst>
              </p:nvPr>
            </p:nvPicPr>
            <p:blipFill>
              <a:blip r:embed="rId9"/>
              <a:stretch>
                <a:fillRect/>
              </a:stretch>
            </p:blipFill>
            <p:spPr>
              <a:xfrm>
                <a:off x="1137" y="1409"/>
                <a:ext cx="5840" cy="4093"/>
              </a:xfrm>
              <a:prstGeom prst="rect">
                <a:avLst/>
              </a:prstGeom>
            </p:spPr>
          </p:pic>
          <p:sp>
            <p:nvSpPr>
              <p:cNvPr id="7" name="文本框 6"/>
              <p:cNvSpPr txBox="1"/>
              <p:nvPr>
                <p:custDataLst>
                  <p:tags r:id="rId11"/>
                </p:custDataLst>
              </p:nvPr>
            </p:nvSpPr>
            <p:spPr>
              <a:xfrm>
                <a:off x="2927" y="5551"/>
                <a:ext cx="3333" cy="628"/>
              </a:xfrm>
              <a:prstGeom prst="rect">
                <a:avLst/>
              </a:prstGeom>
              <a:noFill/>
              <a:ln w="9525">
                <a:noFill/>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indent="0"/>
                <a:r>
                  <a:rPr lang="zh-CN" sz="2000" b="1">
                    <a:ea typeface="宋体" panose="02010600030101010101" pitchFamily="2" charset="-122"/>
                  </a:rPr>
                  <a:t>军事法院</a:t>
                </a:r>
                <a:endParaRPr lang="zh-CN" altLang="en-US" sz="2000" b="1">
                  <a:ea typeface="宋体" panose="02010600030101010101" pitchFamily="2" charset="-122"/>
                </a:endParaRPr>
              </a:p>
            </p:txBody>
          </p:sp>
        </p:grpSp>
        <p:grpSp>
          <p:nvGrpSpPr>
            <p:cNvPr id="11" name="组合 10"/>
            <p:cNvGrpSpPr/>
            <p:nvPr>
              <p:custDataLst>
                <p:tags r:id="rId12"/>
              </p:custDataLst>
            </p:nvPr>
          </p:nvGrpSpPr>
          <p:grpSpPr>
            <a:xfrm>
              <a:off x="1137" y="6265"/>
              <a:ext cx="5741" cy="4459"/>
              <a:chOff x="1137" y="6265"/>
              <a:chExt cx="5741" cy="4459"/>
            </a:xfrm>
          </p:grpSpPr>
          <p:pic>
            <p:nvPicPr>
              <p:cNvPr id="5" name="图片 4"/>
              <p:cNvPicPr>
                <a:picLocks noChangeAspect="1"/>
              </p:cNvPicPr>
              <p:nvPr>
                <p:custDataLst>
                  <p:tags r:id="rId14"/>
                </p:custDataLst>
              </p:nvPr>
            </p:nvPicPr>
            <p:blipFill>
              <a:blip r:embed="rId13"/>
              <a:stretch>
                <a:fillRect/>
              </a:stretch>
            </p:blipFill>
            <p:spPr>
              <a:xfrm>
                <a:off x="1137" y="6265"/>
                <a:ext cx="5741" cy="3745"/>
              </a:xfrm>
              <a:prstGeom prst="rect">
                <a:avLst/>
              </a:prstGeom>
            </p:spPr>
          </p:pic>
          <p:sp>
            <p:nvSpPr>
              <p:cNvPr id="10" name="文本框 9"/>
              <p:cNvSpPr txBox="1"/>
              <p:nvPr>
                <p:custDataLst>
                  <p:tags r:id="rId15"/>
                </p:custDataLst>
              </p:nvPr>
            </p:nvSpPr>
            <p:spPr>
              <a:xfrm>
                <a:off x="2654" y="10096"/>
                <a:ext cx="3333" cy="628"/>
              </a:xfrm>
              <a:prstGeom prst="rect">
                <a:avLst/>
              </a:prstGeom>
              <a:noFill/>
              <a:ln w="9525">
                <a:noFill/>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indent="0"/>
                <a:r>
                  <a:rPr lang="zh-CN" sz="2000" b="1">
                    <a:ea typeface="宋体" panose="02010600030101010101" pitchFamily="2" charset="-122"/>
                  </a:rPr>
                  <a:t>知识产权法院</a:t>
                </a:r>
              </a:p>
            </p:txBody>
          </p:sp>
        </p:grpSp>
        <p:grpSp>
          <p:nvGrpSpPr>
            <p:cNvPr id="20" name="组合 19"/>
            <p:cNvGrpSpPr/>
            <p:nvPr>
              <p:custDataLst>
                <p:tags r:id="rId16"/>
              </p:custDataLst>
            </p:nvPr>
          </p:nvGrpSpPr>
          <p:grpSpPr>
            <a:xfrm>
              <a:off x="11322" y="6193"/>
              <a:ext cx="5613" cy="4518"/>
              <a:chOff x="11322" y="6344"/>
              <a:chExt cx="5613" cy="4518"/>
            </a:xfrm>
          </p:grpSpPr>
          <p:pic>
            <p:nvPicPr>
              <p:cNvPr id="6" name="图片 5"/>
              <p:cNvPicPr>
                <a:picLocks noChangeAspect="1"/>
              </p:cNvPicPr>
              <p:nvPr>
                <p:custDataLst>
                  <p:tags r:id="rId18"/>
                </p:custDataLst>
              </p:nvPr>
            </p:nvPicPr>
            <p:blipFill>
              <a:blip r:embed="rId17"/>
              <a:stretch>
                <a:fillRect/>
              </a:stretch>
            </p:blipFill>
            <p:spPr>
              <a:xfrm>
                <a:off x="11322" y="6344"/>
                <a:ext cx="5613" cy="3839"/>
              </a:xfrm>
              <a:prstGeom prst="rect">
                <a:avLst/>
              </a:prstGeom>
            </p:spPr>
          </p:pic>
          <p:sp>
            <p:nvSpPr>
              <p:cNvPr id="17" name="文本框 16"/>
              <p:cNvSpPr txBox="1"/>
              <p:nvPr>
                <p:custDataLst>
                  <p:tags r:id="rId19"/>
                </p:custDataLst>
              </p:nvPr>
            </p:nvSpPr>
            <p:spPr>
              <a:xfrm>
                <a:off x="13363" y="10234"/>
                <a:ext cx="2303" cy="628"/>
              </a:xfrm>
              <a:prstGeom prst="rect">
                <a:avLst/>
              </a:prstGeom>
              <a:noFill/>
              <a:ln w="9525">
                <a:noFill/>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indent="0"/>
                <a:r>
                  <a:rPr lang="zh-CN" sz="2000" b="1">
                    <a:ea typeface="宋体" panose="02010600030101010101" pitchFamily="2" charset="-122"/>
                  </a:rPr>
                  <a:t>金融法院</a:t>
                </a:r>
              </a:p>
            </p:txBody>
          </p:sp>
        </p:grpSp>
      </p:grpSp>
      <p:sp>
        <p:nvSpPr>
          <p:cNvPr id="22" name="文本框 21"/>
          <p:cNvSpPr txBox="1"/>
          <p:nvPr>
            <p:custDataLst>
              <p:tags r:id="rId20"/>
            </p:custDataLst>
          </p:nvPr>
        </p:nvSpPr>
        <p:spPr>
          <a:xfrm>
            <a:off x="5707380" y="2439670"/>
            <a:ext cx="518160" cy="1938020"/>
          </a:xfrm>
          <a:prstGeom prst="rect">
            <a:avLst/>
          </a:prstGeom>
          <a:solidFill>
            <a:schemeClr val="accent2">
              <a:lumMod val="40000"/>
              <a:lumOff val="60000"/>
            </a:schemeClr>
          </a:solidFill>
          <a:ln w="9525">
            <a:noFill/>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indent="0"/>
            <a:r>
              <a:rPr lang="zh-CN" sz="2000" b="1">
                <a:ea typeface="宋体" panose="02010600030101010101" pitchFamily="2" charset="-122"/>
              </a:rPr>
              <a:t>专门人民法院</a:t>
            </a:r>
            <a:endParaRPr lang="zh-CN" altLang="en-US" sz="2000" b="1">
              <a:ea typeface="宋体" panose="02010600030101010101" pitchFamily="2" charset="-122"/>
            </a:endParaRPr>
          </a:p>
        </p:txBody>
      </p:sp>
      <p:sp>
        <p:nvSpPr>
          <p:cNvPr id="23" name="左箭头 22"/>
          <p:cNvSpPr/>
          <p:nvPr>
            <p:custDataLst>
              <p:tags r:id="rId21"/>
            </p:custDataLst>
          </p:nvPr>
        </p:nvSpPr>
        <p:spPr>
          <a:xfrm rot="8880000">
            <a:off x="6279515" y="2376170"/>
            <a:ext cx="979170" cy="48577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9pPr>
          </a:lstStyle>
          <a:p>
            <a:pPr algn="ctr"/>
            <a:endParaRPr lang="zh-CN" altLang="en-US" sz="2000"/>
          </a:p>
        </p:txBody>
      </p:sp>
      <p:sp>
        <p:nvSpPr>
          <p:cNvPr id="24" name="左箭头 23"/>
          <p:cNvSpPr/>
          <p:nvPr>
            <p:custDataLst>
              <p:tags r:id="rId22"/>
            </p:custDataLst>
          </p:nvPr>
        </p:nvSpPr>
        <p:spPr>
          <a:xfrm rot="13200000">
            <a:off x="6266180" y="4257675"/>
            <a:ext cx="979170" cy="48577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9pPr>
          </a:lstStyle>
          <a:p>
            <a:pPr algn="ctr"/>
            <a:endParaRPr lang="zh-CN" altLang="en-US" sz="2000"/>
          </a:p>
        </p:txBody>
      </p:sp>
      <p:sp>
        <p:nvSpPr>
          <p:cNvPr id="25" name="左箭头 24"/>
          <p:cNvSpPr/>
          <p:nvPr>
            <p:custDataLst>
              <p:tags r:id="rId23"/>
            </p:custDataLst>
          </p:nvPr>
        </p:nvSpPr>
        <p:spPr>
          <a:xfrm rot="2640000">
            <a:off x="4646295" y="2425700"/>
            <a:ext cx="979170" cy="48577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9pPr>
          </a:lstStyle>
          <a:p>
            <a:pPr algn="ctr"/>
            <a:endParaRPr lang="zh-CN" altLang="en-US" sz="2000"/>
          </a:p>
        </p:txBody>
      </p:sp>
      <p:sp>
        <p:nvSpPr>
          <p:cNvPr id="26" name="左箭头 25"/>
          <p:cNvSpPr/>
          <p:nvPr>
            <p:custDataLst>
              <p:tags r:id="rId24"/>
            </p:custDataLst>
          </p:nvPr>
        </p:nvSpPr>
        <p:spPr>
          <a:xfrm rot="19620000">
            <a:off x="4674870" y="4257675"/>
            <a:ext cx="979170" cy="48577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9pPr>
          </a:lstStyle>
          <a:p>
            <a:pPr algn="ctr"/>
            <a:endParaRPr lang="zh-CN" altLang="en-US" sz="20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66"/>
                                        </p:tgtEl>
                                        <p:attrNameLst>
                                          <p:attrName>style.visibility</p:attrName>
                                        </p:attrNameLst>
                                      </p:cBhvr>
                                      <p:to>
                                        <p:strVal val="visible"/>
                                      </p:to>
                                    </p:set>
                                    <p:anim calcmode="lin" valueType="num">
                                      <p:cBhvr additive="base">
                                        <p:cTn id="7" dur="500" fill="hold"/>
                                        <p:tgtEl>
                                          <p:spTgt spid="166"/>
                                        </p:tgtEl>
                                        <p:attrNameLst>
                                          <p:attrName>ppt_x</p:attrName>
                                        </p:attrNameLst>
                                      </p:cBhvr>
                                      <p:tavLst>
                                        <p:tav tm="0">
                                          <p:val>
                                            <p:strVal val="#ppt_x"/>
                                          </p:val>
                                        </p:tav>
                                        <p:tav tm="100000">
                                          <p:val>
                                            <p:strVal val="#ppt_x"/>
                                          </p:val>
                                        </p:tav>
                                      </p:tavLst>
                                    </p:anim>
                                    <p:anim calcmode="lin" valueType="num">
                                      <p:cBhvr additive="base">
                                        <p:cTn id="8" dur="500" fill="hold"/>
                                        <p:tgtEl>
                                          <p:spTgt spid="166"/>
                                        </p:tgtEl>
                                        <p:attrNameLst>
                                          <p:attrName>ppt_y</p:attrName>
                                        </p:attrNameLst>
                                      </p:cBhvr>
                                      <p:tavLst>
                                        <p:tav tm="0">
                                          <p:val>
                                            <p:strVal val="1+#ppt_h/2"/>
                                          </p:val>
                                        </p:tav>
                                        <p:tav tm="100000">
                                          <p:val>
                                            <p:strVal val="#ppt_y"/>
                                          </p:val>
                                        </p:tav>
                                      </p:tavLst>
                                    </p:anim>
                                  </p:childTnLst>
                                </p:cTn>
                              </p:par>
                              <p:par>
                                <p:cTn id="9" presetID="2" presetClass="entr" presetSubtype="4" dur="500" fill="hold" grpId="2"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21"/>
                                        </p:tgtEl>
                                        <p:attrNameLst>
                                          <p:attrName>style.visibility</p:attrName>
                                        </p:attrNameLst>
                                      </p:cBhvr>
                                      <p:to>
                                        <p:strVal val="visible"/>
                                      </p:to>
                                    </p:set>
                                    <p:anim calcmode="lin" valueType="num">
                                      <p:cBhvr additive="base">
                                        <p:cTn id="15" dur="500" fill="hold"/>
                                        <p:tgtEl>
                                          <p:spTgt spid="21"/>
                                        </p:tgtEl>
                                        <p:attrNameLst>
                                          <p:attrName>ppt_x</p:attrName>
                                        </p:attrNameLst>
                                      </p:cBhvr>
                                      <p:tavLst>
                                        <p:tav tm="0">
                                          <p:val>
                                            <p:strVal val="#ppt_x"/>
                                          </p:val>
                                        </p:tav>
                                        <p:tav tm="100000">
                                          <p:val>
                                            <p:strVal val="#ppt_x"/>
                                          </p:val>
                                        </p:tav>
                                      </p:tavLst>
                                    </p:anim>
                                    <p:anim calcmode="lin" valueType="num">
                                      <p:cBhvr additive="base">
                                        <p:cTn id="16" dur="500" fill="hold"/>
                                        <p:tgtEl>
                                          <p:spTgt spid="21"/>
                                        </p:tgtEl>
                                        <p:attrNameLst>
                                          <p:attrName>ppt_y</p:attrName>
                                        </p:attrNameLst>
                                      </p:cBhvr>
                                      <p:tavLst>
                                        <p:tav tm="0">
                                          <p:val>
                                            <p:strVal val="1+#ppt_h/2"/>
                                          </p:val>
                                        </p:tav>
                                        <p:tav tm="100000">
                                          <p:val>
                                            <p:strVal val="#ppt_y"/>
                                          </p:val>
                                        </p:tav>
                                      </p:tavLst>
                                    </p:anim>
                                  </p:childTnLst>
                                </p:cTn>
                              </p:par>
                              <p:par>
                                <p:cTn id="17" presetID="2" presetClass="entr" presetSubtype="4" dur="500" fill="hold" grpId="4" nodeType="withEffect">
                                  <p:stCondLst>
                                    <p:cond delay="0"/>
                                  </p:stCondLst>
                                  <p:childTnLst>
                                    <p:set>
                                      <p:cBhvr>
                                        <p:cTn id="18" dur="1" fill="hold">
                                          <p:stCondLst>
                                            <p:cond delay="0"/>
                                          </p:stCondLst>
                                        </p:cTn>
                                        <p:tgtEl>
                                          <p:spTgt spid="23"/>
                                        </p:tgtEl>
                                        <p:attrNameLst>
                                          <p:attrName>style.visibility</p:attrName>
                                        </p:attrNameLst>
                                      </p:cBhvr>
                                      <p:to>
                                        <p:strVal val="visible"/>
                                      </p:to>
                                    </p:set>
                                    <p:anim calcmode="lin" valueType="num">
                                      <p:cBhvr additive="base">
                                        <p:cTn id="19" dur="500" fill="hold"/>
                                        <p:tgtEl>
                                          <p:spTgt spid="23"/>
                                        </p:tgtEl>
                                        <p:attrNameLst>
                                          <p:attrName>ppt_x</p:attrName>
                                        </p:attrNameLst>
                                      </p:cBhvr>
                                      <p:tavLst>
                                        <p:tav tm="0">
                                          <p:val>
                                            <p:strVal val="#ppt_x"/>
                                          </p:val>
                                        </p:tav>
                                        <p:tav tm="100000">
                                          <p:val>
                                            <p:strVal val="#ppt_x"/>
                                          </p:val>
                                        </p:tav>
                                      </p:tavLst>
                                    </p:anim>
                                    <p:anim calcmode="lin" valueType="num">
                                      <p:cBhvr additive="base">
                                        <p:cTn id="20" dur="500" fill="hold"/>
                                        <p:tgtEl>
                                          <p:spTgt spid="23"/>
                                        </p:tgtEl>
                                        <p:attrNameLst>
                                          <p:attrName>ppt_y</p:attrName>
                                        </p:attrNameLst>
                                      </p:cBhvr>
                                      <p:tavLst>
                                        <p:tav tm="0">
                                          <p:val>
                                            <p:strVal val="1+#ppt_h/2"/>
                                          </p:val>
                                        </p:tav>
                                        <p:tav tm="100000">
                                          <p:val>
                                            <p:strVal val="#ppt_y"/>
                                          </p:val>
                                        </p:tav>
                                      </p:tavLst>
                                    </p:anim>
                                  </p:childTnLst>
                                </p:cTn>
                              </p:par>
                              <p:par>
                                <p:cTn id="21" presetID="2" presetClass="entr" presetSubtype="4" dur="500" fill="hold" grpId="6" nodeType="withEffect">
                                  <p:stCondLst>
                                    <p:cond delay="0"/>
                                  </p:stCondLst>
                                  <p:childTnLst>
                                    <p:set>
                                      <p:cBhvr>
                                        <p:cTn id="22" dur="1" fill="hold">
                                          <p:stCondLst>
                                            <p:cond delay="0"/>
                                          </p:stCondLst>
                                        </p:cTn>
                                        <p:tgtEl>
                                          <p:spTgt spid="24"/>
                                        </p:tgtEl>
                                        <p:attrNameLst>
                                          <p:attrName>style.visibility</p:attrName>
                                        </p:attrNameLst>
                                      </p:cBhvr>
                                      <p:to>
                                        <p:strVal val="visible"/>
                                      </p:to>
                                    </p:set>
                                    <p:anim calcmode="lin" valueType="num">
                                      <p:cBhvr additive="base">
                                        <p:cTn id="23" dur="500" fill="hold"/>
                                        <p:tgtEl>
                                          <p:spTgt spid="24"/>
                                        </p:tgtEl>
                                        <p:attrNameLst>
                                          <p:attrName>ppt_x</p:attrName>
                                        </p:attrNameLst>
                                      </p:cBhvr>
                                      <p:tavLst>
                                        <p:tav tm="0">
                                          <p:val>
                                            <p:strVal val="#ppt_x"/>
                                          </p:val>
                                        </p:tav>
                                        <p:tav tm="100000">
                                          <p:val>
                                            <p:strVal val="#ppt_x"/>
                                          </p:val>
                                        </p:tav>
                                      </p:tavLst>
                                    </p:anim>
                                    <p:anim calcmode="lin" valueType="num">
                                      <p:cBhvr additive="base">
                                        <p:cTn id="24" dur="500" fill="hold"/>
                                        <p:tgtEl>
                                          <p:spTgt spid="24"/>
                                        </p:tgtEl>
                                        <p:attrNameLst>
                                          <p:attrName>ppt_y</p:attrName>
                                        </p:attrNameLst>
                                      </p:cBhvr>
                                      <p:tavLst>
                                        <p:tav tm="0">
                                          <p:val>
                                            <p:strVal val="1+#ppt_h/2"/>
                                          </p:val>
                                        </p:tav>
                                        <p:tav tm="100000">
                                          <p:val>
                                            <p:strVal val="#ppt_y"/>
                                          </p:val>
                                        </p:tav>
                                      </p:tavLst>
                                    </p:anim>
                                  </p:childTnLst>
                                </p:cTn>
                              </p:par>
                              <p:par>
                                <p:cTn id="25" presetID="2" presetClass="entr" presetSubtype="4" dur="500" fill="hold" grpId="8" nodeType="withEffect">
                                  <p:stCondLst>
                                    <p:cond delay="0"/>
                                  </p:stCondLst>
                                  <p:childTnLst>
                                    <p:set>
                                      <p:cBhvr>
                                        <p:cTn id="26" dur="1" fill="hold">
                                          <p:stCondLst>
                                            <p:cond delay="0"/>
                                          </p:stCondLst>
                                        </p:cTn>
                                        <p:tgtEl>
                                          <p:spTgt spid="25"/>
                                        </p:tgtEl>
                                        <p:attrNameLst>
                                          <p:attrName>style.visibility</p:attrName>
                                        </p:attrNameLst>
                                      </p:cBhvr>
                                      <p:to>
                                        <p:strVal val="visible"/>
                                      </p:to>
                                    </p:set>
                                    <p:anim calcmode="lin" valueType="num">
                                      <p:cBhvr additive="base">
                                        <p:cTn id="27" dur="500" fill="hold"/>
                                        <p:tgtEl>
                                          <p:spTgt spid="25"/>
                                        </p:tgtEl>
                                        <p:attrNameLst>
                                          <p:attrName>ppt_x</p:attrName>
                                        </p:attrNameLst>
                                      </p:cBhvr>
                                      <p:tavLst>
                                        <p:tav tm="0">
                                          <p:val>
                                            <p:strVal val="#ppt_x"/>
                                          </p:val>
                                        </p:tav>
                                        <p:tav tm="100000">
                                          <p:val>
                                            <p:strVal val="#ppt_x"/>
                                          </p:val>
                                        </p:tav>
                                      </p:tavLst>
                                    </p:anim>
                                    <p:anim calcmode="lin" valueType="num">
                                      <p:cBhvr additive="base">
                                        <p:cTn id="28" dur="500" fill="hold"/>
                                        <p:tgtEl>
                                          <p:spTgt spid="25"/>
                                        </p:tgtEl>
                                        <p:attrNameLst>
                                          <p:attrName>ppt_y</p:attrName>
                                        </p:attrNameLst>
                                      </p:cBhvr>
                                      <p:tavLst>
                                        <p:tav tm="0">
                                          <p:val>
                                            <p:strVal val="1+#ppt_h/2"/>
                                          </p:val>
                                        </p:tav>
                                        <p:tav tm="100000">
                                          <p:val>
                                            <p:strVal val="#ppt_y"/>
                                          </p:val>
                                        </p:tav>
                                      </p:tavLst>
                                    </p:anim>
                                  </p:childTnLst>
                                </p:cTn>
                              </p:par>
                              <p:par>
                                <p:cTn id="29" presetID="2" presetClass="entr" presetSubtype="4" dur="500" fill="hold" grpId="10" nodeType="withEffect">
                                  <p:stCondLst>
                                    <p:cond delay="0"/>
                                  </p:stCondLst>
                                  <p:childTnLst>
                                    <p:set>
                                      <p:cBhvr>
                                        <p:cTn id="30" dur="1" fill="hold">
                                          <p:stCondLst>
                                            <p:cond delay="0"/>
                                          </p:stCondLst>
                                        </p:cTn>
                                        <p:tgtEl>
                                          <p:spTgt spid="26"/>
                                        </p:tgtEl>
                                        <p:attrNameLst>
                                          <p:attrName>style.visibility</p:attrName>
                                        </p:attrNameLst>
                                      </p:cBhvr>
                                      <p:to>
                                        <p:strVal val="visible"/>
                                      </p:to>
                                    </p:set>
                                    <p:anim calcmode="lin" valueType="num">
                                      <p:cBhvr additive="base">
                                        <p:cTn id="31" dur="500" fill="hold"/>
                                        <p:tgtEl>
                                          <p:spTgt spid="26"/>
                                        </p:tgtEl>
                                        <p:attrNameLst>
                                          <p:attrName>ppt_x</p:attrName>
                                        </p:attrNameLst>
                                      </p:cBhvr>
                                      <p:tavLst>
                                        <p:tav tm="0">
                                          <p:val>
                                            <p:strVal val="#ppt_x"/>
                                          </p:val>
                                        </p:tav>
                                        <p:tav tm="100000">
                                          <p:val>
                                            <p:strVal val="#ppt_x"/>
                                          </p:val>
                                        </p:tav>
                                      </p:tavLst>
                                    </p:anim>
                                    <p:anim calcmode="lin" valueType="num">
                                      <p:cBhvr additive="base">
                                        <p:cTn id="32"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6" grpId="0"/>
      <p:bldP spid="12" grpId="2"/>
      <p:bldP spid="23" grpId="4"/>
      <p:bldP spid="24" grpId="6"/>
      <p:bldP spid="25" grpId="8"/>
      <p:bldP spid="26" grpId="1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1115695" y="1359535"/>
            <a:ext cx="5899150" cy="4569460"/>
          </a:xfrm>
          <a:prstGeom prst="rect">
            <a:avLst/>
          </a:prstGeom>
          <a:noFill/>
          <a:ln w="38100">
            <a:solidFill>
              <a:srgbClr val="00B0F0"/>
            </a:solidFill>
          </a:ln>
        </p:spPr>
        <p:txBody>
          <a:bodyPr wrap="squar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eaLnBrk="1">
              <a:lnSpc>
                <a:spcPts val="3880"/>
              </a:lnSpc>
            </a:pPr>
            <a:r>
              <a:rPr lang="en-US" altLang="zh-CN" sz="2400" b="1">
                <a:latin typeface="宋体" panose="02010600030101010101" pitchFamily="2" charset="-122"/>
                <a:ea typeface="宋体" panose="02010600030101010101" pitchFamily="2" charset="-122"/>
                <a:cs typeface="宋体" panose="02010600030101010101" pitchFamily="2" charset="-122"/>
              </a:rPr>
              <a:t>    </a:t>
            </a:r>
            <a:r>
              <a:rPr lang="zh-CN" altLang="en-US" sz="2400">
                <a:latin typeface="楷体" panose="02010609060101010101" charset="-122"/>
                <a:ea typeface="楷体" panose="02010609060101010101" charset="-122"/>
                <a:cs typeface="楷体" panose="02010609060101010101" charset="-122"/>
              </a:rPr>
              <a:t>为了对未成年被告人进行特殊保护，我国设立了专门审理未成年刑事案件的</a:t>
            </a:r>
            <a:r>
              <a:rPr lang="zh-CN" altLang="en-US" sz="2400">
                <a:solidFill>
                  <a:srgbClr val="FF0000"/>
                </a:solidFill>
                <a:latin typeface="楷体" panose="02010609060101010101" charset="-122"/>
                <a:ea typeface="楷体" panose="02010609060101010101" charset="-122"/>
                <a:cs typeface="楷体" panose="02010609060101010101" charset="-122"/>
              </a:rPr>
              <a:t>少年法庭</a:t>
            </a:r>
            <a:r>
              <a:rPr lang="zh-CN" altLang="en-US" sz="2400">
                <a:latin typeface="楷体" panose="02010609060101010101" charset="-122"/>
                <a:ea typeface="楷体" panose="02010609060101010101" charset="-122"/>
                <a:cs typeface="楷体" panose="02010609060101010101" charset="-122"/>
              </a:rPr>
              <a:t>，少年法庭主要审理被告人在实施被指控的犯罪时不满18周岁的案件、被告人在实施被指控的犯罪时不满18周岁并被指控为首要分子或者主犯的共同犯罪案件。根据未成年人的生理、心理特点，少年法庭在审判方式、方法上注重疏导，寓教于审。惩教结合。</a:t>
            </a:r>
          </a:p>
        </p:txBody>
      </p:sp>
      <p:pic>
        <p:nvPicPr>
          <p:cNvPr id="5" name="图片 4"/>
          <p:cNvPicPr>
            <a:picLocks noChangeAspect="1"/>
          </p:cNvPicPr>
          <p:nvPr>
            <p:custDataLst>
              <p:tags r:id="rId5"/>
            </p:custDataLst>
          </p:nvPr>
        </p:nvPicPr>
        <p:blipFill>
          <a:blip r:embed="rId4"/>
          <a:stretch>
            <a:fillRect/>
          </a:stretch>
        </p:blipFill>
        <p:spPr>
          <a:xfrm>
            <a:off x="7186930" y="1064895"/>
            <a:ext cx="3556635" cy="2368550"/>
          </a:xfrm>
          <a:prstGeom prst="rect">
            <a:avLst/>
          </a:prstGeom>
        </p:spPr>
      </p:pic>
      <p:sp>
        <p:nvSpPr>
          <p:cNvPr id="4" name="文本框 3"/>
          <p:cNvSpPr txBox="1"/>
          <p:nvPr>
            <p:custDataLst>
              <p:tags r:id="rId6"/>
            </p:custDataLst>
          </p:nvPr>
        </p:nvSpPr>
        <p:spPr>
          <a:xfrm>
            <a:off x="2324100" y="960755"/>
            <a:ext cx="3482340" cy="552983"/>
          </a:xfrm>
          <a:prstGeom prst="ribbon">
            <a:avLst/>
          </a:prstGeom>
          <a:solidFill>
            <a:srgbClr val="FF0000"/>
          </a:solidFill>
          <a:ln>
            <a:solidFill>
              <a:srgbClr val="FFFF00"/>
            </a:solidFill>
          </a:ln>
        </p:spPr>
        <p:txBody>
          <a:bodyPr wrap="squar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r>
              <a:rPr lang="zh-CN" altLang="en-US" sz="2400" b="1">
                <a:solidFill>
                  <a:srgbClr val="FFFF00"/>
                </a:solidFill>
                <a:sym typeface="+mn-ea"/>
              </a:rPr>
              <a:t>少年法庭</a:t>
            </a:r>
            <a:endParaRPr lang="zh-CN" altLang="en-US" sz="2400" b="1">
              <a:solidFill>
                <a:srgbClr val="FFFF00"/>
              </a:solidFill>
              <a:latin typeface="微软雅黑" panose="020b0503020204020204" charset="-122"/>
              <a:ea typeface="微软雅黑"/>
              <a:sym typeface="+mn-ea"/>
            </a:endParaRPr>
          </a:p>
        </p:txBody>
      </p:sp>
      <p:pic>
        <p:nvPicPr>
          <p:cNvPr id="6" name="图片 5"/>
          <p:cNvPicPr>
            <a:picLocks noChangeAspect="1"/>
          </p:cNvPicPr>
          <p:nvPr>
            <p:custDataLst>
              <p:tags r:id="rId8"/>
            </p:custDataLst>
          </p:nvPr>
        </p:nvPicPr>
        <p:blipFill>
          <a:blip r:embed="rId7"/>
          <a:stretch>
            <a:fillRect/>
          </a:stretch>
        </p:blipFill>
        <p:spPr>
          <a:xfrm>
            <a:off x="7186930" y="3672840"/>
            <a:ext cx="3556635" cy="2507615"/>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66" name="Freeform 63"/>
          <p:cNvSpPr>
            <a:spLocks noEditPoints="1"/>
          </p:cNvSpPr>
          <p:nvPr>
            <p:custDataLst>
              <p:tags r:id="rId3"/>
            </p:custDataLst>
          </p:nvPr>
        </p:nvSpPr>
        <p:spPr bwMode="auto">
          <a:xfrm>
            <a:off x="3347720" y="2058035"/>
            <a:ext cx="231775" cy="227330"/>
          </a:xfrm>
          <a:custGeom>
            <a:gdLst>
              <a:gd name="T0" fmla="*/ 38 w 59"/>
              <a:gd name="T1" fmla="*/ 34 h 58"/>
              <a:gd name="T2" fmla="*/ 36 w 59"/>
              <a:gd name="T3" fmla="*/ 7 h 58"/>
              <a:gd name="T4" fmla="*/ 8 w 59"/>
              <a:gd name="T5" fmla="*/ 7 h 58"/>
              <a:gd name="T6" fmla="*/ 8 w 59"/>
              <a:gd name="T7" fmla="*/ 35 h 58"/>
              <a:gd name="T8" fmla="*/ 34 w 59"/>
              <a:gd name="T9" fmla="*/ 37 h 58"/>
              <a:gd name="T10" fmla="*/ 38 w 59"/>
              <a:gd name="T11" fmla="*/ 40 h 58"/>
              <a:gd name="T12" fmla="*/ 38 w 59"/>
              <a:gd name="T13" fmla="*/ 44 h 58"/>
              <a:gd name="T14" fmla="*/ 51 w 59"/>
              <a:gd name="T15" fmla="*/ 57 h 58"/>
              <a:gd name="T16" fmla="*/ 55 w 59"/>
              <a:gd name="T17" fmla="*/ 57 h 58"/>
              <a:gd name="T18" fmla="*/ 58 w 59"/>
              <a:gd name="T19" fmla="*/ 55 h 58"/>
              <a:gd name="T20" fmla="*/ 58 w 59"/>
              <a:gd name="T21" fmla="*/ 50 h 58"/>
              <a:gd name="T22" fmla="*/ 44 w 59"/>
              <a:gd name="T23" fmla="*/ 37 h 58"/>
              <a:gd name="T24" fmla="*/ 41 w 59"/>
              <a:gd name="T25" fmla="*/ 37 h 58"/>
              <a:gd name="T26" fmla="*/ 38 w 59"/>
              <a:gd name="T27" fmla="*/ 34 h 58"/>
              <a:gd name="T28" fmla="*/ 33 w 59"/>
              <a:gd name="T29" fmla="*/ 32 h 58"/>
              <a:gd name="T30" fmla="*/ 33 w 59"/>
              <a:gd name="T31" fmla="*/ 11 h 58"/>
              <a:gd name="T32" fmla="*/ 11 w 59"/>
              <a:gd name="T33" fmla="*/ 11 h 58"/>
              <a:gd name="T34" fmla="*/ 11 w 59"/>
              <a:gd name="T35" fmla="*/ 32 h 58"/>
              <a:gd name="T36" fmla="*/ 33 w 59"/>
              <a:gd name="T37" fmla="*/ 32 h 58"/>
              <a:gd name="T38" fmla="*/ 33 w 59"/>
              <a:gd name="T39" fmla="*/ 32 h 58"/>
              <a:gd name="T40" fmla="*/ 28 w 59"/>
              <a:gd name="T41" fmla="*/ 11 h 58"/>
              <a:gd name="T42" fmla="*/ 14 w 59"/>
              <a:gd name="T43" fmla="*/ 13 h 58"/>
              <a:gd name="T44" fmla="*/ 14 w 59"/>
              <a:gd name="T45" fmla="*/ 29 h 58"/>
              <a:gd name="T46" fmla="*/ 15 w 59"/>
              <a:gd name="T47" fmla="*/ 31 h 58"/>
              <a:gd name="T48" fmla="*/ 16 w 59"/>
              <a:gd name="T49" fmla="*/ 14 h 58"/>
              <a:gd name="T50" fmla="*/ 28 w 59"/>
              <a:gd name="T51" fmla="*/ 11 h 58"/>
              <a:gd name="T52" fmla="*/ 28 w 59"/>
              <a:gd name="T53" fmla="*/ 1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9" h="57">
                <a:moveTo>
                  <a:pt x="38" y="34"/>
                </a:moveTo>
                <a:cubicBezTo>
                  <a:pt x="44" y="26"/>
                  <a:pt x="43" y="14"/>
                  <a:pt x="36" y="7"/>
                </a:cubicBezTo>
                <a:cubicBezTo>
                  <a:pt x="28" y="0"/>
                  <a:pt x="16" y="0"/>
                  <a:pt x="8" y="7"/>
                </a:cubicBezTo>
                <a:cubicBezTo>
                  <a:pt x="0" y="15"/>
                  <a:pt x="0" y="28"/>
                  <a:pt x="8" y="35"/>
                </a:cubicBezTo>
                <a:cubicBezTo>
                  <a:pt x="15" y="42"/>
                  <a:pt x="27" y="43"/>
                  <a:pt x="34" y="37"/>
                </a:cubicBezTo>
                <a:cubicBezTo>
                  <a:pt x="38" y="40"/>
                  <a:pt x="38" y="40"/>
                  <a:pt x="38" y="40"/>
                </a:cubicBezTo>
                <a:cubicBezTo>
                  <a:pt x="37" y="41"/>
                  <a:pt x="37" y="43"/>
                  <a:pt x="38" y="44"/>
                </a:cubicBezTo>
                <a:cubicBezTo>
                  <a:pt x="51" y="57"/>
                  <a:pt x="51" y="57"/>
                  <a:pt x="51" y="57"/>
                </a:cubicBezTo>
                <a:cubicBezTo>
                  <a:pt x="52" y="58"/>
                  <a:pt x="54" y="58"/>
                  <a:pt x="55" y="57"/>
                </a:cubicBezTo>
                <a:cubicBezTo>
                  <a:pt x="58" y="55"/>
                  <a:pt x="58" y="55"/>
                  <a:pt x="58" y="55"/>
                </a:cubicBezTo>
                <a:cubicBezTo>
                  <a:pt x="59" y="53"/>
                  <a:pt x="59" y="51"/>
                  <a:pt x="58" y="50"/>
                </a:cubicBezTo>
                <a:cubicBezTo>
                  <a:pt x="44" y="37"/>
                  <a:pt x="44" y="37"/>
                  <a:pt x="44" y="37"/>
                </a:cubicBezTo>
                <a:cubicBezTo>
                  <a:pt x="44" y="36"/>
                  <a:pt x="42" y="36"/>
                  <a:pt x="41" y="37"/>
                </a:cubicBezTo>
                <a:cubicBezTo>
                  <a:pt x="38" y="34"/>
                  <a:pt x="38" y="34"/>
                  <a:pt x="38" y="34"/>
                </a:cubicBezTo>
                <a:close/>
                <a:moveTo>
                  <a:pt x="33" y="32"/>
                </a:moveTo>
                <a:cubicBezTo>
                  <a:pt x="38" y="26"/>
                  <a:pt x="38" y="17"/>
                  <a:pt x="33" y="11"/>
                </a:cubicBezTo>
                <a:cubicBezTo>
                  <a:pt x="27" y="5"/>
                  <a:pt x="17" y="5"/>
                  <a:pt x="11" y="11"/>
                </a:cubicBezTo>
                <a:cubicBezTo>
                  <a:pt x="6" y="17"/>
                  <a:pt x="6" y="26"/>
                  <a:pt x="11" y="32"/>
                </a:cubicBezTo>
                <a:cubicBezTo>
                  <a:pt x="17" y="38"/>
                  <a:pt x="27" y="38"/>
                  <a:pt x="33" y="32"/>
                </a:cubicBezTo>
                <a:cubicBezTo>
                  <a:pt x="33" y="32"/>
                  <a:pt x="33" y="32"/>
                  <a:pt x="33" y="32"/>
                </a:cubicBezTo>
                <a:close/>
                <a:moveTo>
                  <a:pt x="28" y="11"/>
                </a:moveTo>
                <a:cubicBezTo>
                  <a:pt x="23" y="9"/>
                  <a:pt x="18" y="9"/>
                  <a:pt x="14" y="13"/>
                </a:cubicBezTo>
                <a:cubicBezTo>
                  <a:pt x="9" y="18"/>
                  <a:pt x="9" y="25"/>
                  <a:pt x="14" y="29"/>
                </a:cubicBezTo>
                <a:cubicBezTo>
                  <a:pt x="14" y="30"/>
                  <a:pt x="15" y="30"/>
                  <a:pt x="15" y="31"/>
                </a:cubicBezTo>
                <a:cubicBezTo>
                  <a:pt x="12" y="26"/>
                  <a:pt x="12" y="19"/>
                  <a:pt x="16" y="14"/>
                </a:cubicBezTo>
                <a:cubicBezTo>
                  <a:pt x="19" y="11"/>
                  <a:pt x="24" y="10"/>
                  <a:pt x="28" y="11"/>
                </a:cubicBezTo>
                <a:cubicBezTo>
                  <a:pt x="28" y="11"/>
                  <a:pt x="28" y="11"/>
                  <a:pt x="28" y="11"/>
                </a:cubicBezTo>
                <a:close/>
              </a:path>
            </a:pathLst>
          </a:custGeom>
          <a:solidFill>
            <a:sysClr val="window" lastClr="FFFFFF"/>
          </a:solidFill>
          <a:ln>
            <a:noFill/>
          </a:ln>
        </p:spPr>
        <p:txBody>
          <a:bodyPr vert="horz" wrap="square" lIns="68580" tIns="34290" rIns="68580" bIns="34290" numCol="1" anchor="t" anchorCtr="0" compatLnSpc="1">
            <a:normAutofit fontScale="57500" lnSpcReduction="20000"/>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fontAlgn="auto">
              <a:lnSpc>
                <a:spcPct val="140000"/>
              </a:lnSpc>
            </a:pPr>
            <a:endParaRPr lang="zh-CN" altLang="en-US" sz="1350">
              <a:solidFill>
                <a:srgbClr val="4D576B"/>
              </a:solidFill>
              <a:latin typeface="Arial" pitchFamily="34" charset="0"/>
              <a:ea typeface="微软雅黑"/>
              <a:sym typeface="Arial" pitchFamily="34" charset="0"/>
            </a:endParaRPr>
          </a:p>
        </p:txBody>
      </p:sp>
      <p:sp>
        <p:nvSpPr>
          <p:cNvPr id="100" name="文本框 99"/>
          <p:cNvSpPr txBox="1"/>
          <p:nvPr>
            <p:custDataLst>
              <p:tags r:id="rId4"/>
            </p:custDataLst>
          </p:nvPr>
        </p:nvSpPr>
        <p:spPr>
          <a:xfrm>
            <a:off x="2425700" y="1351280"/>
            <a:ext cx="9180830" cy="4718050"/>
          </a:xfrm>
          <a:prstGeom prst="rect">
            <a:avLst/>
          </a:prstGeom>
          <a:solidFill>
            <a:schemeClr val="accent2">
              <a:lumMod val="20000"/>
              <a:lumOff val="80000"/>
            </a:schemeClr>
          </a:solidFill>
          <a:ln w="9525">
            <a:noFill/>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eaLnBrk="1">
              <a:lnSpc>
                <a:spcPts val="3280"/>
              </a:lnSpc>
            </a:pPr>
            <a:r>
              <a:rPr lang="zh-CN" altLang="en-US" sz="2400">
                <a:latin typeface="楷体" panose="02010609060101010101" charset="-122"/>
                <a:ea typeface="楷体" panose="02010609060101010101" charset="-122"/>
                <a:cs typeface="楷体" panose="02010609060101010101" charset="-122"/>
                <a:sym typeface="+mn-ea"/>
              </a:rPr>
              <a:t>《民事诉讼法》第22条规定：</a:t>
            </a:r>
          </a:p>
          <a:p>
            <a:pPr marL="342900" eaLnBrk="1">
              <a:lnSpc>
                <a:spcPts val="3280"/>
              </a:lnSpc>
              <a:buFont typeface="Wingdings"/>
              <a:buChar char="Ø"/>
            </a:pPr>
            <a:r>
              <a:rPr lang="zh-CN" altLang="en-US" sz="2400">
                <a:latin typeface="楷体" panose="02010609060101010101" charset="-122"/>
                <a:ea typeface="楷体" panose="02010609060101010101" charset="-122"/>
                <a:cs typeface="楷体" panose="02010609060101010101" charset="-122"/>
                <a:sym typeface="+mn-ea"/>
              </a:rPr>
              <a:t>对公民提起的民事诉讼，由</a:t>
            </a:r>
            <a:r>
              <a:rPr lang="zh-CN" altLang="en-US" sz="2400">
                <a:solidFill>
                  <a:srgbClr val="00B0F0"/>
                </a:solidFill>
                <a:latin typeface="楷体" panose="02010609060101010101" charset="-122"/>
                <a:ea typeface="楷体" panose="02010609060101010101" charset="-122"/>
                <a:cs typeface="楷体" panose="02010609060101010101" charset="-122"/>
                <a:sym typeface="+mn-ea"/>
              </a:rPr>
              <a:t>被告住所地人民法院</a:t>
            </a:r>
            <a:r>
              <a:rPr lang="zh-CN" altLang="en-US" sz="2400">
                <a:latin typeface="楷体" panose="02010609060101010101" charset="-122"/>
                <a:ea typeface="楷体" panose="02010609060101010101" charset="-122"/>
                <a:cs typeface="楷体" panose="02010609060101010101" charset="-122"/>
                <a:sym typeface="+mn-ea"/>
              </a:rPr>
              <a:t>管辖;</a:t>
            </a:r>
          </a:p>
          <a:p>
            <a:pPr marL="342900" eaLnBrk="1">
              <a:lnSpc>
                <a:spcPts val="3280"/>
              </a:lnSpc>
              <a:buFont typeface="Wingdings"/>
              <a:buChar char="Ø"/>
            </a:pPr>
            <a:r>
              <a:rPr lang="zh-CN" altLang="en-US" sz="2400">
                <a:latin typeface="楷体" panose="02010609060101010101" charset="-122"/>
                <a:ea typeface="楷体" panose="02010609060101010101" charset="-122"/>
                <a:cs typeface="楷体" panose="02010609060101010101" charset="-122"/>
                <a:sym typeface="+mn-ea"/>
              </a:rPr>
              <a:t>被告住所地与经常居住地不一致的，由</a:t>
            </a:r>
            <a:r>
              <a:rPr lang="zh-CN" altLang="en-US" sz="2400">
                <a:solidFill>
                  <a:srgbClr val="00B0F0"/>
                </a:solidFill>
                <a:latin typeface="楷体" panose="02010609060101010101" charset="-122"/>
                <a:ea typeface="楷体" panose="02010609060101010101" charset="-122"/>
                <a:cs typeface="楷体" panose="02010609060101010101" charset="-122"/>
                <a:sym typeface="+mn-ea"/>
              </a:rPr>
              <a:t>经常居住地人民法院</a:t>
            </a:r>
            <a:r>
              <a:rPr lang="zh-CN" altLang="en-US" sz="2400">
                <a:latin typeface="楷体" panose="02010609060101010101" charset="-122"/>
                <a:ea typeface="楷体" panose="02010609060101010101" charset="-122"/>
                <a:cs typeface="楷体" panose="02010609060101010101" charset="-122"/>
                <a:sym typeface="+mn-ea"/>
              </a:rPr>
              <a:t>管辖。</a:t>
            </a:r>
          </a:p>
          <a:p>
            <a:pPr marL="342900" eaLnBrk="1">
              <a:lnSpc>
                <a:spcPts val="3280"/>
              </a:lnSpc>
              <a:buFont typeface="Wingdings"/>
              <a:buChar char="Ø"/>
            </a:pPr>
            <a:r>
              <a:rPr lang="zh-CN" altLang="en-US" sz="2400">
                <a:latin typeface="楷体" panose="02010609060101010101" charset="-122"/>
                <a:ea typeface="楷体" panose="02010609060101010101" charset="-122"/>
                <a:cs typeface="楷体" panose="02010609060101010101" charset="-122"/>
                <a:sym typeface="+mn-ea"/>
              </a:rPr>
              <a:t>对法人或者其他组织提起的民事诉讼，由</a:t>
            </a:r>
            <a:r>
              <a:rPr lang="zh-CN" altLang="en-US" sz="2400">
                <a:solidFill>
                  <a:srgbClr val="00B0F0"/>
                </a:solidFill>
                <a:latin typeface="楷体" panose="02010609060101010101" charset="-122"/>
                <a:ea typeface="楷体" panose="02010609060101010101" charset="-122"/>
                <a:cs typeface="楷体" panose="02010609060101010101" charset="-122"/>
                <a:sym typeface="+mn-ea"/>
              </a:rPr>
              <a:t>被告住所地人民法院</a:t>
            </a:r>
            <a:r>
              <a:rPr lang="zh-CN" altLang="en-US" sz="2400">
                <a:latin typeface="楷体" panose="02010609060101010101" charset="-122"/>
                <a:ea typeface="楷体" panose="02010609060101010101" charset="-122"/>
                <a:cs typeface="楷体" panose="02010609060101010101" charset="-122"/>
                <a:sym typeface="+mn-ea"/>
              </a:rPr>
              <a:t>管辖。</a:t>
            </a:r>
          </a:p>
          <a:p>
            <a:pPr marL="342900" eaLnBrk="1">
              <a:lnSpc>
                <a:spcPts val="3280"/>
              </a:lnSpc>
              <a:buFont typeface="Wingdings"/>
              <a:buChar char="Ø"/>
            </a:pPr>
            <a:r>
              <a:rPr lang="zh-CN" altLang="en-US" sz="2400">
                <a:latin typeface="楷体" panose="02010609060101010101" charset="-122"/>
                <a:ea typeface="楷体" panose="02010609060101010101" charset="-122"/>
                <a:cs typeface="楷体" panose="02010609060101010101" charset="-122"/>
                <a:sym typeface="+mn-ea"/>
              </a:rPr>
              <a:t>同一诉讼的几个被告住所地、经常居住地在两个以上人民法院辖区的，</a:t>
            </a:r>
            <a:r>
              <a:rPr lang="zh-CN" altLang="en-US" sz="2400">
                <a:solidFill>
                  <a:srgbClr val="00B0F0"/>
                </a:solidFill>
                <a:latin typeface="楷体" panose="02010609060101010101" charset="-122"/>
                <a:ea typeface="楷体" panose="02010609060101010101" charset="-122"/>
                <a:cs typeface="楷体" panose="02010609060101010101" charset="-122"/>
                <a:sym typeface="+mn-ea"/>
              </a:rPr>
              <a:t>各个人民法院都有管辖权</a:t>
            </a:r>
            <a:r>
              <a:rPr lang="zh-CN" altLang="en-US" sz="2400">
                <a:latin typeface="楷体" panose="02010609060101010101" charset="-122"/>
                <a:ea typeface="楷体" panose="02010609060101010101" charset="-122"/>
                <a:cs typeface="楷体" panose="02010609060101010101" charset="-122"/>
                <a:sym typeface="+mn-ea"/>
              </a:rPr>
              <a:t>。</a:t>
            </a:r>
          </a:p>
          <a:p>
            <a:pPr eaLnBrk="1">
              <a:lnSpc>
                <a:spcPts val="3280"/>
              </a:lnSpc>
              <a:buFont typeface="Wingdings"/>
              <a:buNone/>
            </a:pPr>
            <a:r>
              <a:rPr lang="zh-CN" altLang="en-US" sz="2400">
                <a:latin typeface="楷体" panose="02010609060101010101" charset="-122"/>
                <a:ea typeface="楷体" panose="02010609060101010101" charset="-122"/>
                <a:cs typeface="楷体" panose="02010609060101010101" charset="-122"/>
                <a:sym typeface="+mn-ea"/>
              </a:rPr>
              <a:t>所以，根据这一规定，一般地域管辖的原则是</a:t>
            </a:r>
            <a:r>
              <a:rPr lang="zh-CN" altLang="en-US" sz="2400">
                <a:solidFill>
                  <a:srgbClr val="FF0000"/>
                </a:solidFill>
                <a:latin typeface="楷体" panose="02010609060101010101" charset="-122"/>
                <a:ea typeface="楷体" panose="02010609060101010101" charset="-122"/>
                <a:cs typeface="楷体" panose="02010609060101010101" charset="-122"/>
                <a:sym typeface="+mn-ea"/>
              </a:rPr>
              <a:t>“原告就被告”</a:t>
            </a:r>
            <a:r>
              <a:rPr lang="zh-CN" altLang="en-US" sz="2400">
                <a:latin typeface="楷体" panose="02010609060101010101" charset="-122"/>
                <a:ea typeface="楷体" panose="02010609060101010101" charset="-122"/>
                <a:cs typeface="楷体" panose="02010609060101010101" charset="-122"/>
                <a:sym typeface="+mn-ea"/>
              </a:rPr>
              <a:t>，即被告在哪个法院辖区，原告就应当到哪个法院起诉，案件就归该被告所在地法院管辖。</a:t>
            </a:r>
            <a:endParaRPr lang="zh-CN" altLang="en-US" sz="2400">
              <a:solidFill>
                <a:srgbClr val="FF0000"/>
              </a:solidFill>
              <a:latin typeface="楷体" panose="02010609060101010101" charset="-122"/>
              <a:ea typeface="楷体" panose="02010609060101010101" charset="-122"/>
              <a:cs typeface="楷体" panose="02010609060101010101" charset="-122"/>
              <a:sym typeface="+mn-ea"/>
            </a:endParaRPr>
          </a:p>
        </p:txBody>
      </p:sp>
      <p:sp>
        <p:nvSpPr>
          <p:cNvPr id="5" name="文本框 4"/>
          <p:cNvSpPr txBox="1"/>
          <p:nvPr>
            <p:custDataLst>
              <p:tags r:id="rId5"/>
            </p:custDataLst>
          </p:nvPr>
        </p:nvSpPr>
        <p:spPr>
          <a:xfrm>
            <a:off x="4415155" y="779780"/>
            <a:ext cx="4928870" cy="460375"/>
          </a:xfrm>
          <a:prstGeom prst="rect">
            <a:avLst/>
          </a:prstGeom>
          <a:noFill/>
          <a:extLst>
            <a:ext uri="{909E8E84-426E-40DD-AFC4-6F175D3DCCD1}">
              <a14:hiddenFill xmlns:a14="http://schemas.microsoft.com/office/drawing/2010/main">
                <a:solidFill>
                  <a:srgbClr val="FFFAF6"/>
                </a:solidFill>
              </a14:hiddenFill>
            </a:ext>
          </a:extLst>
        </p:spPr>
        <p:txBody>
          <a:bodyPr wrap="squar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l"/>
            <a:r>
              <a:rPr lang="zh-CN" altLang="en-US" sz="2400" b="1">
                <a:solidFill>
                  <a:srgbClr val="FF0000"/>
                </a:solidFill>
                <a:latin typeface="微软雅黑" panose="020b0503020204020204" charset="-122"/>
                <a:ea typeface="微软雅黑"/>
                <a:cs typeface="微软雅黑" panose="020b0503020204020204" charset="-122"/>
              </a:rPr>
              <a:t>知识速递：</a:t>
            </a:r>
            <a:r>
              <a:rPr lang="en-US" altLang="zh-CN" sz="2400" b="1">
                <a:solidFill>
                  <a:srgbClr val="FF0000"/>
                </a:solidFill>
                <a:latin typeface="微软雅黑" panose="020b0503020204020204" charset="-122"/>
                <a:ea typeface="微软雅黑"/>
                <a:cs typeface="微软雅黑" panose="020b0503020204020204" charset="-122"/>
              </a:rPr>
              <a:t>“</a:t>
            </a:r>
            <a:r>
              <a:rPr lang="zh-CN" altLang="zh-CN" sz="2400" b="1">
                <a:solidFill>
                  <a:srgbClr val="FF0000"/>
                </a:solidFill>
                <a:latin typeface="微软雅黑" panose="020b0503020204020204" charset="-122"/>
                <a:ea typeface="微软雅黑"/>
                <a:cs typeface="微软雅黑" panose="020b0503020204020204" charset="-122"/>
                <a:sym typeface="+mn-ea"/>
              </a:rPr>
              <a:t>原告就被告原则</a:t>
            </a:r>
            <a:r>
              <a:rPr lang="en-US" altLang="zh-CN" sz="2400" b="1">
                <a:solidFill>
                  <a:srgbClr val="FF0000"/>
                </a:solidFill>
                <a:latin typeface="微软雅黑" panose="020b0503020204020204" charset="-122"/>
                <a:ea typeface="微软雅黑"/>
                <a:cs typeface="微软雅黑" panose="020b0503020204020204" charset="-122"/>
              </a:rPr>
              <a:t>”</a:t>
            </a:r>
          </a:p>
        </p:txBody>
      </p:sp>
      <p:pic>
        <p:nvPicPr>
          <p:cNvPr id="2" name="图片 1"/>
          <p:cNvPicPr>
            <a:picLocks noChangeAspect="1"/>
          </p:cNvPicPr>
          <p:nvPr>
            <p:custDataLst>
              <p:tags r:id="rId7"/>
            </p:custDataLst>
          </p:nvPr>
        </p:nvPicPr>
        <p:blipFill>
          <a:blip r:embed="rId6"/>
          <a:srcRect l="12339" r="10181"/>
          <a:stretch>
            <a:fillRect/>
          </a:stretch>
        </p:blipFill>
        <p:spPr>
          <a:xfrm>
            <a:off x="241935" y="1120140"/>
            <a:ext cx="2097405" cy="2707005"/>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66" name="Freeform 63"/>
          <p:cNvSpPr>
            <a:spLocks noEditPoints="1"/>
          </p:cNvSpPr>
          <p:nvPr>
            <p:custDataLst>
              <p:tags r:id="rId3"/>
            </p:custDataLst>
          </p:nvPr>
        </p:nvSpPr>
        <p:spPr bwMode="auto">
          <a:xfrm>
            <a:off x="3347720" y="2058035"/>
            <a:ext cx="231775" cy="227330"/>
          </a:xfrm>
          <a:custGeom>
            <a:gdLst>
              <a:gd name="T0" fmla="*/ 38 w 59"/>
              <a:gd name="T1" fmla="*/ 34 h 58"/>
              <a:gd name="T2" fmla="*/ 36 w 59"/>
              <a:gd name="T3" fmla="*/ 7 h 58"/>
              <a:gd name="T4" fmla="*/ 8 w 59"/>
              <a:gd name="T5" fmla="*/ 7 h 58"/>
              <a:gd name="T6" fmla="*/ 8 w 59"/>
              <a:gd name="T7" fmla="*/ 35 h 58"/>
              <a:gd name="T8" fmla="*/ 34 w 59"/>
              <a:gd name="T9" fmla="*/ 37 h 58"/>
              <a:gd name="T10" fmla="*/ 38 w 59"/>
              <a:gd name="T11" fmla="*/ 40 h 58"/>
              <a:gd name="T12" fmla="*/ 38 w 59"/>
              <a:gd name="T13" fmla="*/ 44 h 58"/>
              <a:gd name="T14" fmla="*/ 51 w 59"/>
              <a:gd name="T15" fmla="*/ 57 h 58"/>
              <a:gd name="T16" fmla="*/ 55 w 59"/>
              <a:gd name="T17" fmla="*/ 57 h 58"/>
              <a:gd name="T18" fmla="*/ 58 w 59"/>
              <a:gd name="T19" fmla="*/ 55 h 58"/>
              <a:gd name="T20" fmla="*/ 58 w 59"/>
              <a:gd name="T21" fmla="*/ 50 h 58"/>
              <a:gd name="T22" fmla="*/ 44 w 59"/>
              <a:gd name="T23" fmla="*/ 37 h 58"/>
              <a:gd name="T24" fmla="*/ 41 w 59"/>
              <a:gd name="T25" fmla="*/ 37 h 58"/>
              <a:gd name="T26" fmla="*/ 38 w 59"/>
              <a:gd name="T27" fmla="*/ 34 h 58"/>
              <a:gd name="T28" fmla="*/ 33 w 59"/>
              <a:gd name="T29" fmla="*/ 32 h 58"/>
              <a:gd name="T30" fmla="*/ 33 w 59"/>
              <a:gd name="T31" fmla="*/ 11 h 58"/>
              <a:gd name="T32" fmla="*/ 11 w 59"/>
              <a:gd name="T33" fmla="*/ 11 h 58"/>
              <a:gd name="T34" fmla="*/ 11 w 59"/>
              <a:gd name="T35" fmla="*/ 32 h 58"/>
              <a:gd name="T36" fmla="*/ 33 w 59"/>
              <a:gd name="T37" fmla="*/ 32 h 58"/>
              <a:gd name="T38" fmla="*/ 33 w 59"/>
              <a:gd name="T39" fmla="*/ 32 h 58"/>
              <a:gd name="T40" fmla="*/ 28 w 59"/>
              <a:gd name="T41" fmla="*/ 11 h 58"/>
              <a:gd name="T42" fmla="*/ 14 w 59"/>
              <a:gd name="T43" fmla="*/ 13 h 58"/>
              <a:gd name="T44" fmla="*/ 14 w 59"/>
              <a:gd name="T45" fmla="*/ 29 h 58"/>
              <a:gd name="T46" fmla="*/ 15 w 59"/>
              <a:gd name="T47" fmla="*/ 31 h 58"/>
              <a:gd name="T48" fmla="*/ 16 w 59"/>
              <a:gd name="T49" fmla="*/ 14 h 58"/>
              <a:gd name="T50" fmla="*/ 28 w 59"/>
              <a:gd name="T51" fmla="*/ 11 h 58"/>
              <a:gd name="T52" fmla="*/ 28 w 59"/>
              <a:gd name="T53" fmla="*/ 1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9" h="57">
                <a:moveTo>
                  <a:pt x="38" y="34"/>
                </a:moveTo>
                <a:cubicBezTo>
                  <a:pt x="44" y="26"/>
                  <a:pt x="43" y="14"/>
                  <a:pt x="36" y="7"/>
                </a:cubicBezTo>
                <a:cubicBezTo>
                  <a:pt x="28" y="0"/>
                  <a:pt x="16" y="0"/>
                  <a:pt x="8" y="7"/>
                </a:cubicBezTo>
                <a:cubicBezTo>
                  <a:pt x="0" y="15"/>
                  <a:pt x="0" y="28"/>
                  <a:pt x="8" y="35"/>
                </a:cubicBezTo>
                <a:cubicBezTo>
                  <a:pt x="15" y="42"/>
                  <a:pt x="27" y="43"/>
                  <a:pt x="34" y="37"/>
                </a:cubicBezTo>
                <a:cubicBezTo>
                  <a:pt x="38" y="40"/>
                  <a:pt x="38" y="40"/>
                  <a:pt x="38" y="40"/>
                </a:cubicBezTo>
                <a:cubicBezTo>
                  <a:pt x="37" y="41"/>
                  <a:pt x="37" y="43"/>
                  <a:pt x="38" y="44"/>
                </a:cubicBezTo>
                <a:cubicBezTo>
                  <a:pt x="51" y="57"/>
                  <a:pt x="51" y="57"/>
                  <a:pt x="51" y="57"/>
                </a:cubicBezTo>
                <a:cubicBezTo>
                  <a:pt x="52" y="58"/>
                  <a:pt x="54" y="58"/>
                  <a:pt x="55" y="57"/>
                </a:cubicBezTo>
                <a:cubicBezTo>
                  <a:pt x="58" y="55"/>
                  <a:pt x="58" y="55"/>
                  <a:pt x="58" y="55"/>
                </a:cubicBezTo>
                <a:cubicBezTo>
                  <a:pt x="59" y="53"/>
                  <a:pt x="59" y="51"/>
                  <a:pt x="58" y="50"/>
                </a:cubicBezTo>
                <a:cubicBezTo>
                  <a:pt x="44" y="37"/>
                  <a:pt x="44" y="37"/>
                  <a:pt x="44" y="37"/>
                </a:cubicBezTo>
                <a:cubicBezTo>
                  <a:pt x="44" y="36"/>
                  <a:pt x="42" y="36"/>
                  <a:pt x="41" y="37"/>
                </a:cubicBezTo>
                <a:cubicBezTo>
                  <a:pt x="38" y="34"/>
                  <a:pt x="38" y="34"/>
                  <a:pt x="38" y="34"/>
                </a:cubicBezTo>
                <a:close/>
                <a:moveTo>
                  <a:pt x="33" y="32"/>
                </a:moveTo>
                <a:cubicBezTo>
                  <a:pt x="38" y="26"/>
                  <a:pt x="38" y="17"/>
                  <a:pt x="33" y="11"/>
                </a:cubicBezTo>
                <a:cubicBezTo>
                  <a:pt x="27" y="5"/>
                  <a:pt x="17" y="5"/>
                  <a:pt x="11" y="11"/>
                </a:cubicBezTo>
                <a:cubicBezTo>
                  <a:pt x="6" y="17"/>
                  <a:pt x="6" y="26"/>
                  <a:pt x="11" y="32"/>
                </a:cubicBezTo>
                <a:cubicBezTo>
                  <a:pt x="17" y="38"/>
                  <a:pt x="27" y="38"/>
                  <a:pt x="33" y="32"/>
                </a:cubicBezTo>
                <a:cubicBezTo>
                  <a:pt x="33" y="32"/>
                  <a:pt x="33" y="32"/>
                  <a:pt x="33" y="32"/>
                </a:cubicBezTo>
                <a:close/>
                <a:moveTo>
                  <a:pt x="28" y="11"/>
                </a:moveTo>
                <a:cubicBezTo>
                  <a:pt x="23" y="9"/>
                  <a:pt x="18" y="9"/>
                  <a:pt x="14" y="13"/>
                </a:cubicBezTo>
                <a:cubicBezTo>
                  <a:pt x="9" y="18"/>
                  <a:pt x="9" y="25"/>
                  <a:pt x="14" y="29"/>
                </a:cubicBezTo>
                <a:cubicBezTo>
                  <a:pt x="14" y="30"/>
                  <a:pt x="15" y="30"/>
                  <a:pt x="15" y="31"/>
                </a:cubicBezTo>
                <a:cubicBezTo>
                  <a:pt x="12" y="26"/>
                  <a:pt x="12" y="19"/>
                  <a:pt x="16" y="14"/>
                </a:cubicBezTo>
                <a:cubicBezTo>
                  <a:pt x="19" y="11"/>
                  <a:pt x="24" y="10"/>
                  <a:pt x="28" y="11"/>
                </a:cubicBezTo>
                <a:cubicBezTo>
                  <a:pt x="28" y="11"/>
                  <a:pt x="28" y="11"/>
                  <a:pt x="28" y="11"/>
                </a:cubicBezTo>
                <a:close/>
              </a:path>
            </a:pathLst>
          </a:custGeom>
          <a:solidFill>
            <a:sysClr val="window" lastClr="FFFFFF"/>
          </a:solidFill>
          <a:ln>
            <a:noFill/>
          </a:ln>
        </p:spPr>
        <p:txBody>
          <a:bodyPr vert="horz" wrap="square" lIns="68580" tIns="34290" rIns="68580" bIns="34290" numCol="1" anchor="t" anchorCtr="0" compatLnSpc="1">
            <a:normAutofit fontScale="57500" lnSpcReduction="20000"/>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fontAlgn="auto">
              <a:lnSpc>
                <a:spcPct val="140000"/>
              </a:lnSpc>
            </a:pPr>
            <a:endParaRPr lang="zh-CN" altLang="en-US" sz="1350">
              <a:solidFill>
                <a:srgbClr val="4D576B"/>
              </a:solidFill>
              <a:latin typeface="Arial" pitchFamily="34" charset="0"/>
              <a:ea typeface="微软雅黑"/>
              <a:sym typeface="Arial" pitchFamily="34" charset="0"/>
            </a:endParaRPr>
          </a:p>
        </p:txBody>
      </p:sp>
      <p:sp>
        <p:nvSpPr>
          <p:cNvPr id="2" name="文本框 1"/>
          <p:cNvSpPr txBox="1"/>
          <p:nvPr>
            <p:custDataLst>
              <p:tags r:id="rId4"/>
            </p:custDataLst>
          </p:nvPr>
        </p:nvSpPr>
        <p:spPr>
          <a:xfrm>
            <a:off x="438150" y="890905"/>
            <a:ext cx="5080000" cy="460375"/>
          </a:xfrm>
          <a:prstGeom prst="rect">
            <a:avLst/>
          </a:prstGeom>
          <a:noFill/>
          <a:ln w="9525">
            <a:noFill/>
          </a:ln>
        </p:spPr>
        <p:txBody>
          <a:bodyP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indent="266700"/>
            <a:r>
              <a:rPr lang="zh-CN" sz="2400" b="1">
                <a:solidFill>
                  <a:srgbClr val="FF0000"/>
                </a:solidFill>
                <a:latin typeface="微软雅黑" panose="020b0503020204020204" charset="-122"/>
                <a:ea typeface="微软雅黑"/>
              </a:rPr>
              <a:t>（二）立案受理</a:t>
            </a:r>
            <a:endParaRPr lang="en-US" altLang="zh-CN" sz="2400" b="1">
              <a:solidFill>
                <a:srgbClr val="FF0000"/>
              </a:solidFill>
              <a:latin typeface="微软雅黑" panose="020b0503020204020204" charset="-122"/>
              <a:ea typeface="微软雅黑"/>
            </a:endParaRPr>
          </a:p>
        </p:txBody>
      </p:sp>
      <p:sp>
        <p:nvSpPr>
          <p:cNvPr id="100" name="文本框 99"/>
          <p:cNvSpPr txBox="1"/>
          <p:nvPr>
            <p:custDataLst>
              <p:tags r:id="rId5"/>
            </p:custDataLst>
          </p:nvPr>
        </p:nvSpPr>
        <p:spPr>
          <a:xfrm>
            <a:off x="539115" y="1351280"/>
            <a:ext cx="11113770" cy="1198880"/>
          </a:xfrm>
          <a:prstGeom prst="rect">
            <a:avLst/>
          </a:prstGeom>
          <a:noFill/>
          <a:ln w="9525">
            <a:noFill/>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indent="266700" fontAlgn="auto">
              <a:lnSpc>
                <a:spcPct val="150000"/>
              </a:lnSpc>
            </a:pPr>
            <a:r>
              <a:rPr lang="en-US" altLang="zh-CN" sz="2400" b="1">
                <a:ea typeface="宋体" panose="02010600030101010101" pitchFamily="2" charset="-122"/>
              </a:rPr>
              <a:t>     </a:t>
            </a:r>
            <a:r>
              <a:rPr lang="zh-CN" sz="2400" b="1">
                <a:ea typeface="宋体" panose="02010600030101010101" pitchFamily="2" charset="-122"/>
              </a:rPr>
              <a:t>对</a:t>
            </a:r>
            <a:r>
              <a:rPr lang="zh-CN" sz="2400" b="1">
                <a:solidFill>
                  <a:srgbClr val="00B0F0"/>
                </a:solidFill>
                <a:ea typeface="宋体" panose="02010600030101010101" pitchFamily="2" charset="-122"/>
              </a:rPr>
              <a:t>符合法律规定的起诉</a:t>
            </a:r>
            <a:r>
              <a:rPr lang="zh-CN" sz="2400" b="1">
                <a:ea typeface="宋体" panose="02010600030101010101" pitchFamily="2" charset="-122"/>
              </a:rPr>
              <a:t>，人民法院应当予以</a:t>
            </a:r>
            <a:r>
              <a:rPr lang="zh-CN" sz="2400" b="1">
                <a:solidFill>
                  <a:srgbClr val="00B0F0"/>
                </a:solidFill>
                <a:ea typeface="宋体" panose="02010600030101010101" pitchFamily="2" charset="-122"/>
              </a:rPr>
              <a:t>登记立案</a:t>
            </a:r>
            <a:r>
              <a:rPr lang="zh-CN" sz="2400" b="1">
                <a:ea typeface="宋体" panose="02010600030101010101" pitchFamily="2" charset="-122"/>
              </a:rPr>
              <a:t>。立案登记后，诉讼即告</a:t>
            </a:r>
            <a:r>
              <a:rPr lang="zh-CN" sz="2400" b="1">
                <a:solidFill>
                  <a:srgbClr val="00B0F0"/>
                </a:solidFill>
                <a:ea typeface="宋体" panose="02010600030101010101" pitchFamily="2" charset="-122"/>
              </a:rPr>
              <a:t>开始</a:t>
            </a:r>
            <a:r>
              <a:rPr lang="zh-CN" sz="2400" b="1">
                <a:ea typeface="宋体" panose="02010600030101010101" pitchFamily="2" charset="-122"/>
              </a:rPr>
              <a:t>，起诉的一方称为</a:t>
            </a:r>
            <a:r>
              <a:rPr lang="zh-CN" sz="2400" b="1">
                <a:solidFill>
                  <a:srgbClr val="FF0000"/>
                </a:solidFill>
                <a:ea typeface="宋体" panose="02010600030101010101" pitchFamily="2" charset="-122"/>
              </a:rPr>
              <a:t>原告</a:t>
            </a:r>
            <a:r>
              <a:rPr lang="zh-CN" sz="2400" b="1">
                <a:ea typeface="宋体" panose="02010600030101010101" pitchFamily="2" charset="-122"/>
              </a:rPr>
              <a:t>，被起诉的一方成为</a:t>
            </a:r>
            <a:r>
              <a:rPr lang="zh-CN" sz="2400" b="1">
                <a:solidFill>
                  <a:srgbClr val="FF0000"/>
                </a:solidFill>
                <a:ea typeface="宋体" panose="02010600030101010101" pitchFamily="2" charset="-122"/>
              </a:rPr>
              <a:t>被告</a:t>
            </a:r>
            <a:r>
              <a:rPr lang="zh-CN" sz="2400" b="1">
                <a:ea typeface="宋体" panose="02010600030101010101" pitchFamily="2" charset="-122"/>
              </a:rPr>
              <a:t>，诉讼进入</a:t>
            </a:r>
            <a:r>
              <a:rPr lang="zh-CN" sz="2400" b="1">
                <a:solidFill>
                  <a:srgbClr val="00B0F0"/>
                </a:solidFill>
                <a:ea typeface="宋体" panose="02010600030101010101" pitchFamily="2" charset="-122"/>
              </a:rPr>
              <a:t>第一审程序</a:t>
            </a:r>
            <a:r>
              <a:rPr lang="zh-CN" sz="2400" b="1">
                <a:ea typeface="宋体" panose="02010600030101010101" pitchFamily="2" charset="-122"/>
              </a:rPr>
              <a:t>。</a:t>
            </a:r>
            <a:endParaRPr lang="zh-CN" altLang="en-US" sz="2400" b="1">
              <a:ea typeface="宋体" panose="02010600030101010101" pitchFamily="2" charset="-122"/>
            </a:endParaRPr>
          </a:p>
        </p:txBody>
      </p:sp>
      <p:sp>
        <p:nvSpPr>
          <p:cNvPr id="4" name="文本框 3"/>
          <p:cNvSpPr txBox="1"/>
          <p:nvPr>
            <p:custDataLst>
              <p:tags r:id="rId6"/>
            </p:custDataLst>
          </p:nvPr>
        </p:nvSpPr>
        <p:spPr>
          <a:xfrm>
            <a:off x="1501775" y="5420360"/>
            <a:ext cx="8572500" cy="932180"/>
          </a:xfrm>
          <a:prstGeom prst="rect">
            <a:avLst/>
          </a:prstGeom>
          <a:noFill/>
          <a:ln w="9525">
            <a:noFill/>
          </a:ln>
          <a:extLst>
            <a:ext uri="{909E8E84-426E-40DD-AFC4-6F175D3DCCD1}">
              <a14:hiddenFill xmlns:a14="http://schemas.microsoft.com/office/drawing/2010/main">
                <a:solidFill>
                  <a:schemeClr val="accent4">
                    <a:lumMod val="40000"/>
                    <a:lumOff val="60000"/>
                  </a:schemeClr>
                </a:solidFill>
              </a14:hiddenFill>
            </a:ext>
          </a:extLst>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indent="0" eaLnBrk="1">
              <a:lnSpc>
                <a:spcPts val="3280"/>
              </a:lnSpc>
            </a:pPr>
            <a:r>
              <a:rPr lang="zh-CN" altLang="zh-CN" sz="2400" b="1">
                <a:ea typeface="宋体" panose="02010600030101010101" pitchFamily="2" charset="-122"/>
              </a:rPr>
              <a:t>此外，</a:t>
            </a:r>
            <a:r>
              <a:rPr lang="zh-CN" sz="2400" b="1">
                <a:ea typeface="宋体" panose="02010600030101010101" pitchFamily="2" charset="-122"/>
              </a:rPr>
              <a:t>人民法院还要确定</a:t>
            </a:r>
            <a:r>
              <a:rPr lang="zh-CN" sz="2400" b="1">
                <a:solidFill>
                  <a:srgbClr val="00B0F0"/>
                </a:solidFill>
                <a:ea typeface="宋体" panose="02010600030101010101" pitchFamily="2" charset="-122"/>
              </a:rPr>
              <a:t>开庭审理日期</a:t>
            </a:r>
            <a:r>
              <a:rPr lang="zh-CN" sz="2400" b="1">
                <a:ea typeface="宋体" panose="02010600030101010101" pitchFamily="2" charset="-122"/>
              </a:rPr>
              <a:t>，并</a:t>
            </a:r>
            <a:r>
              <a:rPr lang="zh-CN" sz="2400" b="1">
                <a:solidFill>
                  <a:srgbClr val="00B0F0"/>
                </a:solidFill>
                <a:ea typeface="宋体" panose="02010600030101010101" pitchFamily="2" charset="-122"/>
              </a:rPr>
              <a:t>通知双方当事人。</a:t>
            </a:r>
            <a:r>
              <a:rPr lang="zh-CN" sz="2400">
                <a:solidFill>
                  <a:schemeClr val="tx1"/>
                </a:solidFill>
                <a:latin typeface="楷体" panose="02010609060101010101" charset="-122"/>
                <a:ea typeface="楷体" panose="02010609060101010101" charset="-122"/>
              </a:rPr>
              <a:t>（</a:t>
            </a:r>
            <a:r>
              <a:rPr lang="zh-CN" altLang="en-US" sz="2400">
                <a:solidFill>
                  <a:schemeClr val="tx1"/>
                </a:solidFill>
                <a:latin typeface="楷体" panose="02010609060101010101" charset="-122"/>
                <a:ea typeface="楷体" panose="02010609060101010101" charset="-122"/>
                <a:sym typeface="+mn-ea"/>
              </a:rPr>
              <a:t>被告人不提交答辩状，不影响人民法院依法审理案件。）</a:t>
            </a:r>
          </a:p>
        </p:txBody>
      </p:sp>
      <p:pic>
        <p:nvPicPr>
          <p:cNvPr id="14" name="图片 13"/>
          <p:cNvPicPr>
            <a:picLocks noChangeAspect="1"/>
          </p:cNvPicPr>
          <p:nvPr>
            <p:custDataLst>
              <p:tags r:id="rId8"/>
            </p:custDataLst>
          </p:nvPr>
        </p:nvPicPr>
        <p:blipFill>
          <a:blip r:embed="rId7"/>
          <a:stretch>
            <a:fillRect/>
          </a:stretch>
        </p:blipFill>
        <p:spPr>
          <a:xfrm>
            <a:off x="1388110" y="2451100"/>
            <a:ext cx="3179445" cy="2400300"/>
          </a:xfrm>
          <a:prstGeom prst="rect">
            <a:avLst/>
          </a:prstGeom>
        </p:spPr>
      </p:pic>
      <p:sp>
        <p:nvSpPr>
          <p:cNvPr id="21" name="文本框 20"/>
          <p:cNvSpPr txBox="1"/>
          <p:nvPr>
            <p:custDataLst>
              <p:tags r:id="rId9"/>
            </p:custDataLst>
          </p:nvPr>
        </p:nvSpPr>
        <p:spPr>
          <a:xfrm>
            <a:off x="5295900" y="3498215"/>
            <a:ext cx="999490" cy="583565"/>
          </a:xfrm>
          <a:prstGeom prst="rect">
            <a:avLst/>
          </a:prstGeom>
          <a:noFill/>
        </p:spPr>
        <p:txBody>
          <a:bodyPr wrap="non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zh-CN" sz="3200" b="1">
                <a:ea typeface="宋体" panose="02010600030101010101" pitchFamily="2" charset="-122"/>
                <a:sym typeface="+mn-ea"/>
              </a:rPr>
              <a:t>原告</a:t>
            </a:r>
            <a:endParaRPr lang="zh-CN" altLang="en-US" sz="3200" b="1">
              <a:ea typeface="宋体" panose="02010600030101010101" pitchFamily="2" charset="-122"/>
              <a:sym typeface="+mn-ea"/>
            </a:endParaRPr>
          </a:p>
        </p:txBody>
      </p:sp>
      <p:sp>
        <p:nvSpPr>
          <p:cNvPr id="22" name="文本框 21"/>
          <p:cNvSpPr txBox="1"/>
          <p:nvPr>
            <p:custDataLst>
              <p:tags r:id="rId10"/>
            </p:custDataLst>
          </p:nvPr>
        </p:nvSpPr>
        <p:spPr>
          <a:xfrm>
            <a:off x="9074785" y="3498215"/>
            <a:ext cx="999490" cy="583565"/>
          </a:xfrm>
          <a:prstGeom prst="rect">
            <a:avLst/>
          </a:prstGeom>
          <a:noFill/>
        </p:spPr>
        <p:txBody>
          <a:bodyPr wrap="non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zh-CN" sz="3200" b="1">
                <a:ea typeface="宋体" panose="02010600030101010101" pitchFamily="2" charset="-122"/>
                <a:sym typeface="+mn-ea"/>
              </a:rPr>
              <a:t>被告</a:t>
            </a:r>
            <a:endParaRPr lang="zh-CN" altLang="en-US" sz="3200" b="1">
              <a:ea typeface="宋体" panose="02010600030101010101" pitchFamily="2" charset="-122"/>
              <a:sym typeface="+mn-ea"/>
            </a:endParaRPr>
          </a:p>
        </p:txBody>
      </p:sp>
      <p:cxnSp>
        <p:nvCxnSpPr>
          <p:cNvPr id="23" name="直接箭头连接符 22"/>
          <p:cNvCxnSpPr/>
          <p:nvPr>
            <p:custDataLst>
              <p:tags r:id="rId11"/>
            </p:custDataLst>
          </p:nvPr>
        </p:nvCxnSpPr>
        <p:spPr>
          <a:xfrm>
            <a:off x="6295390" y="3730625"/>
            <a:ext cx="2779395"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直接箭头连接符 23"/>
          <p:cNvCxnSpPr/>
          <p:nvPr>
            <p:custDataLst>
              <p:tags r:id="rId12"/>
            </p:custDataLst>
          </p:nvPr>
        </p:nvCxnSpPr>
        <p:spPr>
          <a:xfrm flipH="1" flipV="1">
            <a:off x="6323965" y="3877310"/>
            <a:ext cx="2722245" cy="1651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5" name="文本框 24"/>
          <p:cNvSpPr txBox="1"/>
          <p:nvPr>
            <p:custDataLst>
              <p:tags r:id="rId13"/>
            </p:custDataLst>
          </p:nvPr>
        </p:nvSpPr>
        <p:spPr>
          <a:xfrm>
            <a:off x="5359400" y="3129915"/>
            <a:ext cx="872490" cy="368300"/>
          </a:xfrm>
          <a:prstGeom prst="rect">
            <a:avLst/>
          </a:prstGeom>
          <a:noFill/>
        </p:spPr>
        <p:txBody>
          <a:bodyPr wrap="non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zh-CN" b="1">
                <a:solidFill>
                  <a:srgbClr val="00B0F0"/>
                </a:solidFill>
                <a:ea typeface="宋体" panose="02010600030101010101" pitchFamily="2" charset="-122"/>
                <a:sym typeface="+mn-ea"/>
              </a:rPr>
              <a:t>起诉状</a:t>
            </a:r>
            <a:endParaRPr lang="zh-CN" altLang="en-US"/>
          </a:p>
        </p:txBody>
      </p:sp>
      <p:sp>
        <p:nvSpPr>
          <p:cNvPr id="26" name="文本框 25"/>
          <p:cNvSpPr txBox="1"/>
          <p:nvPr>
            <p:custDataLst>
              <p:tags r:id="rId14"/>
            </p:custDataLst>
          </p:nvPr>
        </p:nvSpPr>
        <p:spPr>
          <a:xfrm>
            <a:off x="9201785" y="4081780"/>
            <a:ext cx="872490" cy="368300"/>
          </a:xfrm>
          <a:prstGeom prst="rect">
            <a:avLst/>
          </a:prstGeom>
          <a:noFill/>
        </p:spPr>
        <p:txBody>
          <a:bodyPr wrap="non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zh-CN" b="1">
                <a:solidFill>
                  <a:srgbClr val="00B0F0"/>
                </a:solidFill>
                <a:ea typeface="宋体" panose="02010600030101010101" pitchFamily="2" charset="-122"/>
                <a:sym typeface="+mn-ea"/>
              </a:rPr>
              <a:t>答辩状</a:t>
            </a:r>
            <a:endParaRPr lang="zh-CN" altLang="en-US"/>
          </a:p>
        </p:txBody>
      </p:sp>
      <p:sp>
        <p:nvSpPr>
          <p:cNvPr id="28" name="文本框 27"/>
          <p:cNvSpPr txBox="1"/>
          <p:nvPr>
            <p:custDataLst>
              <p:tags r:id="rId15"/>
            </p:custDataLst>
          </p:nvPr>
        </p:nvSpPr>
        <p:spPr>
          <a:xfrm>
            <a:off x="6885940" y="3244850"/>
            <a:ext cx="1332230" cy="368300"/>
          </a:xfrm>
          <a:prstGeom prst="rect">
            <a:avLst/>
          </a:prstGeom>
          <a:noFill/>
        </p:spPr>
        <p:txBody>
          <a:bodyPr wrap="non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zh-CN" b="1">
                <a:solidFill>
                  <a:srgbClr val="00B0F0"/>
                </a:solidFill>
                <a:ea typeface="宋体" panose="02010600030101010101" pitchFamily="2" charset="-122"/>
                <a:sym typeface="+mn-ea"/>
              </a:rPr>
              <a:t>起诉状副本</a:t>
            </a:r>
            <a:endParaRPr lang="zh-CN" altLang="en-US"/>
          </a:p>
        </p:txBody>
      </p:sp>
      <p:sp>
        <p:nvSpPr>
          <p:cNvPr id="29" name="文本框 28"/>
          <p:cNvSpPr txBox="1"/>
          <p:nvPr>
            <p:custDataLst>
              <p:tags r:id="rId16"/>
            </p:custDataLst>
          </p:nvPr>
        </p:nvSpPr>
        <p:spPr>
          <a:xfrm>
            <a:off x="6885940" y="3957320"/>
            <a:ext cx="1332230" cy="368300"/>
          </a:xfrm>
          <a:prstGeom prst="rect">
            <a:avLst/>
          </a:prstGeom>
          <a:noFill/>
        </p:spPr>
        <p:txBody>
          <a:bodyPr wrap="non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zh-CN" b="1">
                <a:solidFill>
                  <a:srgbClr val="00B0F0"/>
                </a:solidFill>
                <a:ea typeface="宋体" panose="02010600030101010101" pitchFamily="2" charset="-122"/>
                <a:sym typeface="+mn-ea"/>
              </a:rPr>
              <a:t>答辩状副本</a:t>
            </a:r>
            <a:endParaRPr lang="zh-CN" altLang="en-US"/>
          </a:p>
        </p:txBody>
      </p:sp>
      <p:sp>
        <p:nvSpPr>
          <p:cNvPr id="5" name="文本框 4"/>
          <p:cNvSpPr txBox="1"/>
          <p:nvPr>
            <p:custDataLst>
              <p:tags r:id="rId17"/>
            </p:custDataLst>
          </p:nvPr>
        </p:nvSpPr>
        <p:spPr>
          <a:xfrm>
            <a:off x="6675120" y="4714240"/>
            <a:ext cx="2019300" cy="460375"/>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l"/>
            <a:r>
              <a:rPr lang="zh-CN" altLang="zh-CN" sz="2400" b="1">
                <a:solidFill>
                  <a:srgbClr val="FF0000"/>
                </a:solidFill>
                <a:ea typeface="宋体" panose="02010600030101010101" pitchFamily="2" charset="-122"/>
                <a:sym typeface="+mn-ea"/>
              </a:rPr>
              <a:t>开庭前的准备</a:t>
            </a:r>
            <a:endParaRPr lang="zh-CN" altLang="en-US" sz="2400" b="1">
              <a:solidFill>
                <a:srgbClr val="00B0F0"/>
              </a:solidFill>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 calcmode="lin" valueType="num">
                                      <p:cBhvr additive="base">
                                        <p:cTn id="7" dur="500" fill="hold"/>
                                        <p:tgtEl>
                                          <p:spTgt spid="100"/>
                                        </p:tgtEl>
                                        <p:attrNameLst>
                                          <p:attrName>ppt_x</p:attrName>
                                        </p:attrNameLst>
                                      </p:cBhvr>
                                      <p:tavLst>
                                        <p:tav tm="0">
                                          <p:val>
                                            <p:strVal val="#ppt_x"/>
                                          </p:val>
                                        </p:tav>
                                        <p:tav tm="100000">
                                          <p:val>
                                            <p:strVal val="#ppt_x"/>
                                          </p:val>
                                        </p:tav>
                                      </p:tavLst>
                                    </p:anim>
                                    <p:anim calcmode="lin" valueType="num">
                                      <p:cBhvr additive="base">
                                        <p:cTn id="8" dur="500" fill="hold"/>
                                        <p:tgtEl>
                                          <p:spTgt spid="10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4"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500" fill="hold"/>
                                        <p:tgtEl>
                                          <p:spTgt spid="21"/>
                                        </p:tgtEl>
                                        <p:attrNameLst>
                                          <p:attrName>ppt_x</p:attrName>
                                        </p:attrNameLst>
                                      </p:cBhvr>
                                      <p:tavLst>
                                        <p:tav tm="0">
                                          <p:val>
                                            <p:strVal val="#ppt_x"/>
                                          </p:val>
                                        </p:tav>
                                        <p:tav tm="100000">
                                          <p:val>
                                            <p:strVal val="#ppt_x"/>
                                          </p:val>
                                        </p:tav>
                                      </p:tavLst>
                                    </p:anim>
                                    <p:anim calcmode="lin" valueType="num">
                                      <p:cBhvr additive="base">
                                        <p:cTn id="14" dur="500" fill="hold"/>
                                        <p:tgtEl>
                                          <p:spTgt spid="21"/>
                                        </p:tgtEl>
                                        <p:attrNameLst>
                                          <p:attrName>ppt_y</p:attrName>
                                        </p:attrNameLst>
                                      </p:cBhvr>
                                      <p:tavLst>
                                        <p:tav tm="0">
                                          <p:val>
                                            <p:strVal val="1+#ppt_h/2"/>
                                          </p:val>
                                        </p:tav>
                                        <p:tav tm="100000">
                                          <p:val>
                                            <p:strVal val="#ppt_y"/>
                                          </p:val>
                                        </p:tav>
                                      </p:tavLst>
                                    </p:anim>
                                  </p:childTnLst>
                                </p:cTn>
                              </p:par>
                              <p:par>
                                <p:cTn id="15" presetID="2" presetClass="entr" presetSubtype="4" dur="500" fill="hold" grpId="6" nodeType="withEffect">
                                  <p:stCondLst>
                                    <p:cond delay="0"/>
                                  </p:stCondLst>
                                  <p:childTnLst>
                                    <p:set>
                                      <p:cBhvr>
                                        <p:cTn id="16" dur="1" fill="hold">
                                          <p:stCondLst>
                                            <p:cond delay="0"/>
                                          </p:stCondLst>
                                        </p:cTn>
                                        <p:tgtEl>
                                          <p:spTgt spid="22"/>
                                        </p:tgtEl>
                                        <p:attrNameLst>
                                          <p:attrName>style.visibility</p:attrName>
                                        </p:attrNameLst>
                                      </p:cBhvr>
                                      <p:to>
                                        <p:strVal val="visible"/>
                                      </p:to>
                                    </p:set>
                                    <p:anim calcmode="lin" valueType="num">
                                      <p:cBhvr additive="base">
                                        <p:cTn id="17" dur="500" fill="hold"/>
                                        <p:tgtEl>
                                          <p:spTgt spid="22"/>
                                        </p:tgtEl>
                                        <p:attrNameLst>
                                          <p:attrName>ppt_x</p:attrName>
                                        </p:attrNameLst>
                                      </p:cBhvr>
                                      <p:tavLst>
                                        <p:tav tm="0">
                                          <p:val>
                                            <p:strVal val="#ppt_x"/>
                                          </p:val>
                                        </p:tav>
                                        <p:tav tm="100000">
                                          <p:val>
                                            <p:strVal val="#ppt_x"/>
                                          </p:val>
                                        </p:tav>
                                      </p:tavLst>
                                    </p:anim>
                                    <p:anim calcmode="lin" valueType="num">
                                      <p:cBhvr additive="base">
                                        <p:cTn id="18" dur="500" fill="hold"/>
                                        <p:tgtEl>
                                          <p:spTgt spid="22"/>
                                        </p:tgtEl>
                                        <p:attrNameLst>
                                          <p:attrName>ppt_y</p:attrName>
                                        </p:attrNameLst>
                                      </p:cBhvr>
                                      <p:tavLst>
                                        <p:tav tm="0">
                                          <p:val>
                                            <p:strVal val="1+#ppt_h/2"/>
                                          </p:val>
                                        </p:tav>
                                        <p:tav tm="100000">
                                          <p:val>
                                            <p:strVal val="#ppt_y"/>
                                          </p:val>
                                        </p:tav>
                                      </p:tavLst>
                                    </p:anim>
                                  </p:childTnLst>
                                </p:cTn>
                              </p:par>
                              <p:par>
                                <p:cTn id="19" presetID="2" presetClass="entr" presetSubtype="4" dur="500" fill="hold" nodeType="withEffect">
                                  <p:stCondLst>
                                    <p:cond delay="0"/>
                                  </p:stCondLst>
                                  <p:childTnLst>
                                    <p:set>
                                      <p:cBhvr>
                                        <p:cTn id="20" dur="1" fill="hold">
                                          <p:stCondLst>
                                            <p:cond delay="0"/>
                                          </p:stCondLst>
                                        </p:cTn>
                                        <p:tgtEl>
                                          <p:spTgt spid="23"/>
                                        </p:tgtEl>
                                        <p:attrNameLst>
                                          <p:attrName>style.visibility</p:attrName>
                                        </p:attrNameLst>
                                      </p:cBhvr>
                                      <p:to>
                                        <p:strVal val="visible"/>
                                      </p:to>
                                    </p:set>
                                    <p:anim calcmode="lin" valueType="num">
                                      <p:cBhvr additive="base">
                                        <p:cTn id="21" dur="500" fill="hold"/>
                                        <p:tgtEl>
                                          <p:spTgt spid="23"/>
                                        </p:tgtEl>
                                        <p:attrNameLst>
                                          <p:attrName>ppt_x</p:attrName>
                                        </p:attrNameLst>
                                      </p:cBhvr>
                                      <p:tavLst>
                                        <p:tav tm="0">
                                          <p:val>
                                            <p:strVal val="#ppt_x"/>
                                          </p:val>
                                        </p:tav>
                                        <p:tav tm="100000">
                                          <p:val>
                                            <p:strVal val="#ppt_x"/>
                                          </p:val>
                                        </p:tav>
                                      </p:tavLst>
                                    </p:anim>
                                    <p:anim calcmode="lin" valueType="num">
                                      <p:cBhvr additive="base">
                                        <p:cTn id="22" dur="500" fill="hold"/>
                                        <p:tgtEl>
                                          <p:spTgt spid="23"/>
                                        </p:tgtEl>
                                        <p:attrNameLst>
                                          <p:attrName>ppt_y</p:attrName>
                                        </p:attrNameLst>
                                      </p:cBhvr>
                                      <p:tavLst>
                                        <p:tav tm="0">
                                          <p:val>
                                            <p:strVal val="1+#ppt_h/2"/>
                                          </p:val>
                                        </p:tav>
                                        <p:tav tm="100000">
                                          <p:val>
                                            <p:strVal val="#ppt_y"/>
                                          </p:val>
                                        </p:tav>
                                      </p:tavLst>
                                    </p:anim>
                                  </p:childTnLst>
                                </p:cTn>
                              </p:par>
                              <p:par>
                                <p:cTn id="23" presetID="2" presetClass="entr" presetSubtype="4" dur="500" fill="hold" nodeType="with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additive="base">
                                        <p:cTn id="25" dur="500" fill="hold"/>
                                        <p:tgtEl>
                                          <p:spTgt spid="24"/>
                                        </p:tgtEl>
                                        <p:attrNameLst>
                                          <p:attrName>ppt_x</p:attrName>
                                        </p:attrNameLst>
                                      </p:cBhvr>
                                      <p:tavLst>
                                        <p:tav tm="0">
                                          <p:val>
                                            <p:strVal val="#ppt_x"/>
                                          </p:val>
                                        </p:tav>
                                        <p:tav tm="100000">
                                          <p:val>
                                            <p:strVal val="#ppt_x"/>
                                          </p:val>
                                        </p:tav>
                                      </p:tavLst>
                                    </p:anim>
                                    <p:anim calcmode="lin" valueType="num">
                                      <p:cBhvr additive="base">
                                        <p:cTn id="26" dur="500" fill="hold"/>
                                        <p:tgtEl>
                                          <p:spTgt spid="24"/>
                                        </p:tgtEl>
                                        <p:attrNameLst>
                                          <p:attrName>ppt_y</p:attrName>
                                        </p:attrNameLst>
                                      </p:cBhvr>
                                      <p:tavLst>
                                        <p:tav tm="0">
                                          <p:val>
                                            <p:strVal val="1+#ppt_h/2"/>
                                          </p:val>
                                        </p:tav>
                                        <p:tav tm="100000">
                                          <p:val>
                                            <p:strVal val="#ppt_y"/>
                                          </p:val>
                                        </p:tav>
                                      </p:tavLst>
                                    </p:anim>
                                  </p:childTnLst>
                                </p:cTn>
                              </p:par>
                              <p:par>
                                <p:cTn id="27" presetID="2" presetClass="entr" presetSubtype="4" dur="500" fill="hold" grpId="8" nodeType="withEffect">
                                  <p:stCondLst>
                                    <p:cond delay="0"/>
                                  </p:stCondLst>
                                  <p:childTnLst>
                                    <p:set>
                                      <p:cBhvr>
                                        <p:cTn id="28" dur="1" fill="hold">
                                          <p:stCondLst>
                                            <p:cond delay="0"/>
                                          </p:stCondLst>
                                        </p:cTn>
                                        <p:tgtEl>
                                          <p:spTgt spid="25"/>
                                        </p:tgtEl>
                                        <p:attrNameLst>
                                          <p:attrName>style.visibility</p:attrName>
                                        </p:attrNameLst>
                                      </p:cBhvr>
                                      <p:to>
                                        <p:strVal val="visible"/>
                                      </p:to>
                                    </p:set>
                                    <p:anim calcmode="lin" valueType="num">
                                      <p:cBhvr additive="base">
                                        <p:cTn id="29" dur="500" fill="hold"/>
                                        <p:tgtEl>
                                          <p:spTgt spid="25"/>
                                        </p:tgtEl>
                                        <p:attrNameLst>
                                          <p:attrName>ppt_x</p:attrName>
                                        </p:attrNameLst>
                                      </p:cBhvr>
                                      <p:tavLst>
                                        <p:tav tm="0">
                                          <p:val>
                                            <p:strVal val="#ppt_x"/>
                                          </p:val>
                                        </p:tav>
                                        <p:tav tm="100000">
                                          <p:val>
                                            <p:strVal val="#ppt_x"/>
                                          </p:val>
                                        </p:tav>
                                      </p:tavLst>
                                    </p:anim>
                                    <p:anim calcmode="lin" valueType="num">
                                      <p:cBhvr additive="base">
                                        <p:cTn id="30" dur="500" fill="hold"/>
                                        <p:tgtEl>
                                          <p:spTgt spid="25"/>
                                        </p:tgtEl>
                                        <p:attrNameLst>
                                          <p:attrName>ppt_y</p:attrName>
                                        </p:attrNameLst>
                                      </p:cBhvr>
                                      <p:tavLst>
                                        <p:tav tm="0">
                                          <p:val>
                                            <p:strVal val="1+#ppt_h/2"/>
                                          </p:val>
                                        </p:tav>
                                        <p:tav tm="100000">
                                          <p:val>
                                            <p:strVal val="#ppt_y"/>
                                          </p:val>
                                        </p:tav>
                                      </p:tavLst>
                                    </p:anim>
                                  </p:childTnLst>
                                </p:cTn>
                              </p:par>
                              <p:par>
                                <p:cTn id="31" presetID="2" presetClass="entr" presetSubtype="4" dur="500" fill="hold" grpId="10" nodeType="withEffect">
                                  <p:stCondLst>
                                    <p:cond delay="0"/>
                                  </p:stCondLst>
                                  <p:childTnLst>
                                    <p:set>
                                      <p:cBhvr>
                                        <p:cTn id="32" dur="1" fill="hold">
                                          <p:stCondLst>
                                            <p:cond delay="0"/>
                                          </p:stCondLst>
                                        </p:cTn>
                                        <p:tgtEl>
                                          <p:spTgt spid="26"/>
                                        </p:tgtEl>
                                        <p:attrNameLst>
                                          <p:attrName>style.visibility</p:attrName>
                                        </p:attrNameLst>
                                      </p:cBhvr>
                                      <p:to>
                                        <p:strVal val="visible"/>
                                      </p:to>
                                    </p:set>
                                    <p:anim calcmode="lin" valueType="num">
                                      <p:cBhvr additive="base">
                                        <p:cTn id="33" dur="500" fill="hold"/>
                                        <p:tgtEl>
                                          <p:spTgt spid="26"/>
                                        </p:tgtEl>
                                        <p:attrNameLst>
                                          <p:attrName>ppt_x</p:attrName>
                                        </p:attrNameLst>
                                      </p:cBhvr>
                                      <p:tavLst>
                                        <p:tav tm="0">
                                          <p:val>
                                            <p:strVal val="#ppt_x"/>
                                          </p:val>
                                        </p:tav>
                                        <p:tav tm="100000">
                                          <p:val>
                                            <p:strVal val="#ppt_x"/>
                                          </p:val>
                                        </p:tav>
                                      </p:tavLst>
                                    </p:anim>
                                    <p:anim calcmode="lin" valueType="num">
                                      <p:cBhvr additive="base">
                                        <p:cTn id="34" dur="500" fill="hold"/>
                                        <p:tgtEl>
                                          <p:spTgt spid="26"/>
                                        </p:tgtEl>
                                        <p:attrNameLst>
                                          <p:attrName>ppt_y</p:attrName>
                                        </p:attrNameLst>
                                      </p:cBhvr>
                                      <p:tavLst>
                                        <p:tav tm="0">
                                          <p:val>
                                            <p:strVal val="1+#ppt_h/2"/>
                                          </p:val>
                                        </p:tav>
                                        <p:tav tm="100000">
                                          <p:val>
                                            <p:strVal val="#ppt_y"/>
                                          </p:val>
                                        </p:tav>
                                      </p:tavLst>
                                    </p:anim>
                                  </p:childTnLst>
                                </p:cTn>
                              </p:par>
                              <p:par>
                                <p:cTn id="35" presetID="2" presetClass="entr" presetSubtype="4" dur="500" fill="hold" grpId="12" nodeType="withEffect">
                                  <p:stCondLst>
                                    <p:cond delay="0"/>
                                  </p:stCondLst>
                                  <p:childTnLst>
                                    <p:set>
                                      <p:cBhvr>
                                        <p:cTn id="36" dur="1" fill="hold">
                                          <p:stCondLst>
                                            <p:cond delay="0"/>
                                          </p:stCondLst>
                                        </p:cTn>
                                        <p:tgtEl>
                                          <p:spTgt spid="28"/>
                                        </p:tgtEl>
                                        <p:attrNameLst>
                                          <p:attrName>style.visibility</p:attrName>
                                        </p:attrNameLst>
                                      </p:cBhvr>
                                      <p:to>
                                        <p:strVal val="visible"/>
                                      </p:to>
                                    </p:set>
                                    <p:anim calcmode="lin" valueType="num">
                                      <p:cBhvr additive="base">
                                        <p:cTn id="37" dur="500" fill="hold"/>
                                        <p:tgtEl>
                                          <p:spTgt spid="28"/>
                                        </p:tgtEl>
                                        <p:attrNameLst>
                                          <p:attrName>ppt_x</p:attrName>
                                        </p:attrNameLst>
                                      </p:cBhvr>
                                      <p:tavLst>
                                        <p:tav tm="0">
                                          <p:val>
                                            <p:strVal val="#ppt_x"/>
                                          </p:val>
                                        </p:tav>
                                        <p:tav tm="100000">
                                          <p:val>
                                            <p:strVal val="#ppt_x"/>
                                          </p:val>
                                        </p:tav>
                                      </p:tavLst>
                                    </p:anim>
                                    <p:anim calcmode="lin" valueType="num">
                                      <p:cBhvr additive="base">
                                        <p:cTn id="38" dur="500" fill="hold"/>
                                        <p:tgtEl>
                                          <p:spTgt spid="28"/>
                                        </p:tgtEl>
                                        <p:attrNameLst>
                                          <p:attrName>ppt_y</p:attrName>
                                        </p:attrNameLst>
                                      </p:cBhvr>
                                      <p:tavLst>
                                        <p:tav tm="0">
                                          <p:val>
                                            <p:strVal val="1+#ppt_h/2"/>
                                          </p:val>
                                        </p:tav>
                                        <p:tav tm="100000">
                                          <p:val>
                                            <p:strVal val="#ppt_y"/>
                                          </p:val>
                                        </p:tav>
                                      </p:tavLst>
                                    </p:anim>
                                  </p:childTnLst>
                                </p:cTn>
                              </p:par>
                              <p:par>
                                <p:cTn id="39" presetID="2" presetClass="entr" presetSubtype="4" dur="500" fill="hold" grpId="14" nodeType="withEffect">
                                  <p:stCondLst>
                                    <p:cond delay="0"/>
                                  </p:stCondLst>
                                  <p:childTnLst>
                                    <p:set>
                                      <p:cBhvr>
                                        <p:cTn id="40" dur="1" fill="hold">
                                          <p:stCondLst>
                                            <p:cond delay="0"/>
                                          </p:stCondLst>
                                        </p:cTn>
                                        <p:tgtEl>
                                          <p:spTgt spid="29"/>
                                        </p:tgtEl>
                                        <p:attrNameLst>
                                          <p:attrName>style.visibility</p:attrName>
                                        </p:attrNameLst>
                                      </p:cBhvr>
                                      <p:to>
                                        <p:strVal val="visible"/>
                                      </p:to>
                                    </p:set>
                                    <p:anim calcmode="lin" valueType="num">
                                      <p:cBhvr additive="base">
                                        <p:cTn id="41" dur="500" fill="hold"/>
                                        <p:tgtEl>
                                          <p:spTgt spid="29"/>
                                        </p:tgtEl>
                                        <p:attrNameLst>
                                          <p:attrName>ppt_x</p:attrName>
                                        </p:attrNameLst>
                                      </p:cBhvr>
                                      <p:tavLst>
                                        <p:tav tm="0">
                                          <p:val>
                                            <p:strVal val="#ppt_x"/>
                                          </p:val>
                                        </p:tav>
                                        <p:tav tm="100000">
                                          <p:val>
                                            <p:strVal val="#ppt_x"/>
                                          </p:val>
                                        </p:tav>
                                      </p:tavLst>
                                    </p:anim>
                                    <p:anim calcmode="lin" valueType="num">
                                      <p:cBhvr additive="base">
                                        <p:cTn id="42" dur="500" fill="hold"/>
                                        <p:tgtEl>
                                          <p:spTgt spid="29"/>
                                        </p:tgtEl>
                                        <p:attrNameLst>
                                          <p:attrName>ppt_y</p:attrName>
                                        </p:attrNameLst>
                                      </p:cBhvr>
                                      <p:tavLst>
                                        <p:tav tm="0">
                                          <p:val>
                                            <p:strVal val="1+#ppt_h/2"/>
                                          </p:val>
                                        </p:tav>
                                        <p:tav tm="100000">
                                          <p:val>
                                            <p:strVal val="#ppt_y"/>
                                          </p:val>
                                        </p:tav>
                                      </p:tavLst>
                                    </p:anim>
                                  </p:childTnLst>
                                </p:cTn>
                              </p:par>
                              <p:par>
                                <p:cTn id="43" presetID="2" presetClass="entr" presetSubtype="4" dur="500" fill="hold" grpId="16" nodeType="withEffect">
                                  <p:stCondLst>
                                    <p:cond delay="0"/>
                                  </p:stCondLst>
                                  <p:childTnLst>
                                    <p:set>
                                      <p:cBhvr>
                                        <p:cTn id="44" dur="1" fill="hold">
                                          <p:stCondLst>
                                            <p:cond delay="0"/>
                                          </p:stCondLst>
                                        </p:cTn>
                                        <p:tgtEl>
                                          <p:spTgt spid="5"/>
                                        </p:tgtEl>
                                        <p:attrNameLst>
                                          <p:attrName>style.visibility</p:attrName>
                                        </p:attrNameLst>
                                      </p:cBhvr>
                                      <p:to>
                                        <p:strVal val="visible"/>
                                      </p:to>
                                    </p:set>
                                    <p:anim calcmode="lin" valueType="num">
                                      <p:cBhvr additive="base">
                                        <p:cTn id="45" dur="500" fill="hold"/>
                                        <p:tgtEl>
                                          <p:spTgt spid="5"/>
                                        </p:tgtEl>
                                        <p:attrNameLst>
                                          <p:attrName>ppt_x</p:attrName>
                                        </p:attrNameLst>
                                      </p:cBhvr>
                                      <p:tavLst>
                                        <p:tav tm="0">
                                          <p:val>
                                            <p:strVal val="#ppt_x"/>
                                          </p:val>
                                        </p:tav>
                                        <p:tav tm="100000">
                                          <p:val>
                                            <p:strVal val="#ppt_x"/>
                                          </p:val>
                                        </p:tav>
                                      </p:tavLst>
                                    </p:anim>
                                    <p:anim calcmode="lin" valueType="num">
                                      <p:cBhvr additive="base">
                                        <p:cTn id="4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7" fill="hold" nodeType="clickPar">
                      <p:stCondLst>
                        <p:cond delay="indefinite"/>
                      </p:stCondLst>
                      <p:childTnLst>
                        <p:par>
                          <p:cTn id="48" fill="hold" nodeType="afterGroup">
                            <p:stCondLst>
                              <p:cond delay="0"/>
                            </p:stCondLst>
                            <p:childTnLst>
                              <p:par>
                                <p:cTn id="49" presetID="2" presetClass="entr" presetSubtype="4" dur="500" fill="hold" grpId="2" nodeType="clickEffect">
                                  <p:stCondLst>
                                    <p:cond delay="0"/>
                                  </p:stCondLst>
                                  <p:childTnLst>
                                    <p:set>
                                      <p:cBhvr>
                                        <p:cTn id="50" dur="1" fill="hold">
                                          <p:stCondLst>
                                            <p:cond delay="0"/>
                                          </p:stCondLst>
                                        </p:cTn>
                                        <p:tgtEl>
                                          <p:spTgt spid="4"/>
                                        </p:tgtEl>
                                        <p:attrNameLst>
                                          <p:attrName>style.visibility</p:attrName>
                                        </p:attrNameLst>
                                      </p:cBhvr>
                                      <p:to>
                                        <p:strVal val="visible"/>
                                      </p:to>
                                    </p:set>
                                    <p:anim calcmode="lin" valueType="num">
                                      <p:cBhvr additive="base">
                                        <p:cTn id="51" dur="500" fill="hold"/>
                                        <p:tgtEl>
                                          <p:spTgt spid="4"/>
                                        </p:tgtEl>
                                        <p:attrNameLst>
                                          <p:attrName>ppt_x</p:attrName>
                                        </p:attrNameLst>
                                      </p:cBhvr>
                                      <p:tavLst>
                                        <p:tav tm="0">
                                          <p:val>
                                            <p:strVal val="#ppt_x"/>
                                          </p:val>
                                        </p:tav>
                                        <p:tav tm="100000">
                                          <p:val>
                                            <p:strVal val="#ppt_x"/>
                                          </p:val>
                                        </p:tav>
                                      </p:tavLst>
                                    </p:anim>
                                    <p:anim calcmode="lin" valueType="num">
                                      <p:cBhvr additive="base">
                                        <p:cTn id="5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P spid="4" grpId="2"/>
      <p:bldP spid="21" grpId="4"/>
      <p:bldP spid="22" grpId="6"/>
      <p:bldP spid="25" grpId="8"/>
      <p:bldP spid="26" grpId="10"/>
      <p:bldP spid="28" grpId="12"/>
      <p:bldP spid="29" grpId="14"/>
      <p:bldP spid="5" grpId="16"/>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9458" name="TextBox 1"/>
          <p:cNvSpPr/>
          <p:nvPr>
            <p:custDataLst>
              <p:tags r:id="rId3"/>
            </p:custDataLst>
          </p:nvPr>
        </p:nvSpPr>
        <p:spPr>
          <a:xfrm>
            <a:off x="3386243" y="806027"/>
            <a:ext cx="4152900" cy="460375"/>
          </a:xfrm>
          <a:prstGeom prst="rect">
            <a:avLst/>
          </a:prstGeom>
          <a:noFill/>
          <a:ln w="9525">
            <a:noFill/>
          </a:ln>
        </p:spPr>
        <p:txBody>
          <a:bodyPr wrap="non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en-US" altLang="zh-CN" sz="2400" b="1">
                <a:solidFill>
                  <a:srgbClr val="3333FF"/>
                </a:solidFill>
                <a:latin typeface="黑体" panose="02010609060101010101" pitchFamily="49" charset="-122"/>
                <a:ea typeface="黑体" panose="02010609060101010101" pitchFamily="49" charset="-122"/>
              </a:rPr>
              <a:t>【</a:t>
            </a:r>
            <a:r>
              <a:rPr lang="zh-CN" altLang="en-US" sz="2400" b="1">
                <a:solidFill>
                  <a:srgbClr val="3333FF"/>
                </a:solidFill>
                <a:latin typeface="黑体" panose="02010609060101010101" pitchFamily="49" charset="-122"/>
                <a:ea typeface="黑体" panose="02010609060101010101" pitchFamily="49" charset="-122"/>
              </a:rPr>
              <a:t>知识拓展</a:t>
            </a:r>
            <a:r>
              <a:rPr lang="en-US" altLang="zh-CN" sz="2400" b="1">
                <a:solidFill>
                  <a:srgbClr val="3333FF"/>
                </a:solidFill>
                <a:latin typeface="黑体" panose="02010609060101010101" pitchFamily="49" charset="-122"/>
                <a:ea typeface="黑体" panose="02010609060101010101" pitchFamily="49" charset="-122"/>
              </a:rPr>
              <a:t>】</a:t>
            </a:r>
            <a:r>
              <a:rPr lang="zh-CN" altLang="en-US" sz="2400">
                <a:solidFill>
                  <a:srgbClr val="3333FF"/>
                </a:solidFill>
                <a:latin typeface="黑体" panose="02010609060101010101" pitchFamily="49" charset="-122"/>
                <a:ea typeface="黑体" panose="02010609060101010101" pitchFamily="49" charset="-122"/>
              </a:rPr>
              <a:t>如何写答辩状？</a:t>
            </a:r>
          </a:p>
        </p:txBody>
      </p:sp>
      <p:sp>
        <p:nvSpPr>
          <p:cNvPr id="19459" name="TextBox 4"/>
          <p:cNvSpPr/>
          <p:nvPr>
            <p:custDataLst>
              <p:tags r:id="rId4"/>
            </p:custDataLst>
          </p:nvPr>
        </p:nvSpPr>
        <p:spPr>
          <a:xfrm>
            <a:off x="555202" y="1351069"/>
            <a:ext cx="11082867" cy="5039995"/>
          </a:xfrm>
          <a:prstGeom prst="rect">
            <a:avLst/>
          </a:prstGeom>
          <a:solidFill>
            <a:srgbClr val="F2F2F2"/>
          </a:solidFill>
          <a:ln w="9525" cap="flat" cmpd="sng">
            <a:solidFill>
              <a:srgbClr val="3333FF"/>
            </a:solidFill>
            <a:prstDash val="solid"/>
            <a:miter/>
            <a:headEnd type="none" w="med" len="med"/>
            <a:tailEnd type="none" w="med" len="med"/>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eaLnBrk="1">
              <a:lnSpc>
                <a:spcPts val="2270"/>
              </a:lnSpc>
            </a:pPr>
            <a:r>
              <a:rPr lang="zh-CN" altLang="en-US" sz="2400" b="1"/>
              <a:t>民事答辩状</a:t>
            </a:r>
            <a:endParaRPr lang="en-US" altLang="zh-CN" sz="2400" b="1"/>
          </a:p>
          <a:p>
            <a:pPr eaLnBrk="1">
              <a:lnSpc>
                <a:spcPts val="2270"/>
              </a:lnSpc>
            </a:pPr>
            <a:r>
              <a:rPr lang="zh-CN" altLang="en-US" sz="2135"/>
              <a:t>   </a:t>
            </a:r>
            <a:r>
              <a:rPr lang="zh-CN" altLang="en-US" sz="2135" b="1"/>
              <a:t> 答辩人</a:t>
            </a:r>
            <a:r>
              <a:rPr lang="zh-CN" altLang="en-US" sz="2135"/>
              <a:t>：</a:t>
            </a:r>
            <a:r>
              <a:rPr lang="en-US" altLang="zh-CN" sz="2135"/>
              <a:t>xxx</a:t>
            </a:r>
            <a:r>
              <a:rPr lang="zh-CN" altLang="en-US" sz="2135"/>
              <a:t>，住所地</a:t>
            </a:r>
            <a:r>
              <a:rPr lang="en-US" altLang="zh-CN" sz="2135"/>
              <a:t>xxx</a:t>
            </a:r>
          </a:p>
          <a:p>
            <a:pPr eaLnBrk="1">
              <a:lnSpc>
                <a:spcPts val="2270"/>
              </a:lnSpc>
            </a:pPr>
            <a:r>
              <a:rPr lang="zh-CN" altLang="en-US" sz="2135"/>
              <a:t>   </a:t>
            </a:r>
            <a:r>
              <a:rPr lang="zh-CN" altLang="en-US" sz="2135" b="1"/>
              <a:t> 法人代表人</a:t>
            </a:r>
            <a:r>
              <a:rPr lang="en-US" altLang="zh-CN" sz="2135" b="1"/>
              <a:t>\</a:t>
            </a:r>
            <a:r>
              <a:rPr lang="zh-CN" altLang="en-US" sz="2135" b="1"/>
              <a:t>主要负责人</a:t>
            </a:r>
            <a:r>
              <a:rPr lang="zh-CN" altLang="en-US" sz="2135"/>
              <a:t>：</a:t>
            </a:r>
            <a:r>
              <a:rPr lang="en-US" altLang="zh-CN" sz="2135"/>
              <a:t>xxx</a:t>
            </a:r>
            <a:r>
              <a:rPr lang="zh-CN" altLang="en-US" sz="2135"/>
              <a:t>，经理</a:t>
            </a:r>
            <a:r>
              <a:rPr lang="zh-CN" altLang="en-US" sz="2135">
                <a:solidFill>
                  <a:srgbClr val="FF0000"/>
                </a:solidFill>
                <a:latin typeface="楷体" panose="02010609060101010101" charset="-122"/>
                <a:ea typeface="楷体" panose="02010609060101010101" charset="-122"/>
              </a:rPr>
              <a:t>（写明职务），</a:t>
            </a:r>
            <a:r>
              <a:rPr lang="zh-CN" altLang="en-US" sz="2135"/>
              <a:t>联系方式：</a:t>
            </a:r>
            <a:r>
              <a:rPr lang="en-US" altLang="zh-CN" sz="2135"/>
              <a:t>111111111</a:t>
            </a:r>
          </a:p>
          <a:p>
            <a:pPr eaLnBrk="1">
              <a:lnSpc>
                <a:spcPts val="2270"/>
              </a:lnSpc>
            </a:pPr>
            <a:r>
              <a:rPr lang="zh-CN" altLang="en-US" sz="2135"/>
              <a:t>    </a:t>
            </a:r>
            <a:r>
              <a:rPr lang="zh-CN" altLang="en-US" sz="2135" b="1"/>
              <a:t>委托诉讼代理人</a:t>
            </a:r>
            <a:r>
              <a:rPr lang="zh-CN" altLang="en-US" sz="2135"/>
              <a:t>：</a:t>
            </a:r>
            <a:r>
              <a:rPr lang="en-US" altLang="zh-CN" sz="2135"/>
              <a:t>xxx</a:t>
            </a:r>
          </a:p>
          <a:p>
            <a:pPr eaLnBrk="1">
              <a:lnSpc>
                <a:spcPts val="2270"/>
              </a:lnSpc>
            </a:pPr>
            <a:r>
              <a:rPr lang="zh-CN" altLang="en-US" sz="2135"/>
              <a:t>   </a:t>
            </a:r>
            <a:r>
              <a:rPr lang="zh-CN" altLang="en-US" sz="2135">
                <a:solidFill>
                  <a:srgbClr val="FF0000"/>
                </a:solidFill>
                <a:latin typeface="楷体" panose="02010609060101010101" charset="-122"/>
                <a:ea typeface="楷体" panose="02010609060101010101" charset="-122"/>
              </a:rPr>
              <a:t>（以上写明答辩人和其他诉讼参加人的姓名或者名称等基本信息）</a:t>
            </a:r>
            <a:endParaRPr lang="en-US" altLang="zh-CN" sz="2135">
              <a:solidFill>
                <a:srgbClr val="FF0000"/>
              </a:solidFill>
              <a:latin typeface="楷体" panose="02010609060101010101" charset="-122"/>
              <a:ea typeface="楷体" panose="02010609060101010101" charset="-122"/>
            </a:endParaRPr>
          </a:p>
          <a:p>
            <a:pPr eaLnBrk="1">
              <a:lnSpc>
                <a:spcPts val="2270"/>
              </a:lnSpc>
            </a:pPr>
            <a:r>
              <a:rPr lang="zh-CN" altLang="en-US" sz="2135"/>
              <a:t>          对</a:t>
            </a:r>
            <a:r>
              <a:rPr lang="en-US" altLang="zh-CN" sz="2135"/>
              <a:t>xxx</a:t>
            </a:r>
            <a:r>
              <a:rPr lang="zh-CN" altLang="en-US" sz="2135"/>
              <a:t>人民法院（。。。）。。。民初</a:t>
            </a:r>
            <a:r>
              <a:rPr lang="en-US" altLang="zh-CN" sz="2135"/>
              <a:t>3</a:t>
            </a:r>
            <a:r>
              <a:rPr lang="zh-CN" altLang="en-US" sz="2135"/>
              <a:t>号。。。</a:t>
            </a:r>
            <a:r>
              <a:rPr lang="zh-CN" altLang="en-US" sz="2135">
                <a:solidFill>
                  <a:srgbClr val="FF0000"/>
                </a:solidFill>
                <a:latin typeface="楷体" panose="02010609060101010101" charset="-122"/>
                <a:ea typeface="楷体" panose="02010609060101010101" charset="-122"/>
              </a:rPr>
              <a:t>（写明当事人和案由）</a:t>
            </a:r>
            <a:r>
              <a:rPr lang="zh-CN" altLang="en-US" sz="2135"/>
              <a:t>一案的起诉，答辩如下：</a:t>
            </a:r>
            <a:endParaRPr lang="en-US" altLang="zh-CN" sz="2135"/>
          </a:p>
          <a:p>
            <a:pPr eaLnBrk="1">
              <a:lnSpc>
                <a:spcPts val="2270"/>
              </a:lnSpc>
            </a:pPr>
            <a:r>
              <a:rPr lang="zh-CN" altLang="en-US" sz="2135">
                <a:solidFill>
                  <a:srgbClr val="FF0000"/>
                </a:solidFill>
                <a:latin typeface="楷体" panose="02010609060101010101" charset="-122"/>
                <a:ea typeface="楷体" panose="02010609060101010101" charset="-122"/>
              </a:rPr>
              <a:t>   。。。。。。。。（写明答辩意见）</a:t>
            </a:r>
            <a:endParaRPr lang="en-US" altLang="zh-CN" sz="2135">
              <a:solidFill>
                <a:srgbClr val="FF0000"/>
              </a:solidFill>
              <a:latin typeface="楷体" panose="02010609060101010101" charset="-122"/>
              <a:ea typeface="楷体" panose="02010609060101010101" charset="-122"/>
            </a:endParaRPr>
          </a:p>
          <a:p>
            <a:pPr eaLnBrk="1">
              <a:lnSpc>
                <a:spcPts val="2270"/>
              </a:lnSpc>
            </a:pPr>
            <a:r>
              <a:rPr lang="zh-CN" altLang="en-US" sz="2135"/>
              <a:t>    </a:t>
            </a:r>
            <a:r>
              <a:rPr lang="zh-CN" altLang="en-US" sz="2135" b="1"/>
              <a:t> 证据和证据来源，证人姓名和住所</a:t>
            </a:r>
            <a:r>
              <a:rPr lang="zh-CN" altLang="en-US" sz="2135"/>
              <a:t>：</a:t>
            </a:r>
            <a:endParaRPr lang="en-US" altLang="zh-CN" sz="2135"/>
          </a:p>
          <a:p>
            <a:pPr eaLnBrk="1">
              <a:lnSpc>
                <a:spcPts val="2270"/>
              </a:lnSpc>
            </a:pPr>
            <a:r>
              <a:rPr lang="zh-CN" altLang="en-US" sz="2135"/>
              <a:t>      。。。。。。。。。。。。</a:t>
            </a:r>
            <a:endParaRPr lang="en-US" altLang="zh-CN" sz="2135"/>
          </a:p>
          <a:p>
            <a:pPr eaLnBrk="1">
              <a:lnSpc>
                <a:spcPts val="2270"/>
              </a:lnSpc>
            </a:pPr>
            <a:r>
              <a:rPr lang="zh-CN" altLang="en-US" sz="2135"/>
              <a:t>                             此致</a:t>
            </a:r>
            <a:endParaRPr lang="en-US" altLang="zh-CN" sz="2135"/>
          </a:p>
          <a:p>
            <a:pPr eaLnBrk="1">
              <a:lnSpc>
                <a:spcPts val="2270"/>
              </a:lnSpc>
            </a:pPr>
            <a:r>
              <a:rPr lang="en-US" altLang="zh-CN" sz="2135"/>
              <a:t>xxx</a:t>
            </a:r>
            <a:r>
              <a:rPr lang="zh-CN" altLang="en-US" sz="2135"/>
              <a:t>人民法院</a:t>
            </a:r>
            <a:endParaRPr lang="en-US" altLang="zh-CN" sz="2135"/>
          </a:p>
          <a:p>
            <a:pPr eaLnBrk="1">
              <a:lnSpc>
                <a:spcPts val="2270"/>
              </a:lnSpc>
            </a:pPr>
            <a:endParaRPr lang="en-US" altLang="zh-CN" sz="2135"/>
          </a:p>
          <a:p>
            <a:pPr eaLnBrk="1">
              <a:lnSpc>
                <a:spcPts val="2270"/>
              </a:lnSpc>
            </a:pPr>
            <a:r>
              <a:rPr lang="zh-CN" altLang="en-US" sz="2135"/>
              <a:t>    </a:t>
            </a:r>
            <a:r>
              <a:rPr lang="zh-CN" altLang="en-US" sz="2135" b="1"/>
              <a:t> 附：</a:t>
            </a:r>
            <a:r>
              <a:rPr lang="zh-CN" altLang="en-US" sz="2135"/>
              <a:t>本答辩状副本</a:t>
            </a:r>
            <a:r>
              <a:rPr lang="en-US" altLang="zh-CN" sz="2135"/>
              <a:t>3</a:t>
            </a:r>
            <a:r>
              <a:rPr lang="zh-CN" altLang="en-US" sz="2135"/>
              <a:t>份。</a:t>
            </a:r>
            <a:endParaRPr lang="en-US" altLang="zh-CN" sz="2135"/>
          </a:p>
          <a:p>
            <a:pPr eaLnBrk="1">
              <a:lnSpc>
                <a:spcPts val="2270"/>
              </a:lnSpc>
            </a:pPr>
            <a:endParaRPr lang="en-US" altLang="zh-CN" sz="2135"/>
          </a:p>
          <a:p>
            <a:pPr eaLnBrk="1">
              <a:lnSpc>
                <a:spcPts val="2270"/>
              </a:lnSpc>
            </a:pPr>
            <a:r>
              <a:rPr lang="zh-CN" altLang="en-US" sz="2135"/>
              <a:t>                                                                                                 答辩人：（公章和签名）</a:t>
            </a:r>
            <a:endParaRPr lang="en-US" altLang="zh-CN" sz="2135"/>
          </a:p>
          <a:p>
            <a:pPr eaLnBrk="1">
              <a:lnSpc>
                <a:spcPts val="2270"/>
              </a:lnSpc>
            </a:pPr>
            <a:r>
              <a:rPr lang="en-US" altLang="zh-CN" sz="2135"/>
              <a:t>                                                                                                                </a:t>
            </a:r>
            <a:r>
              <a:rPr lang="zh-CN" altLang="en-US" sz="2135"/>
              <a:t>年    月    日</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9459"/>
                                        </p:tgtEl>
                                        <p:attrNameLst>
                                          <p:attrName>style.visibility</p:attrName>
                                        </p:attrNameLst>
                                      </p:cBhvr>
                                      <p:to>
                                        <p:strVal val="visible"/>
                                      </p:to>
                                    </p:set>
                                    <p:anim calcmode="lin" valueType="num">
                                      <p:cBhvr additive="base">
                                        <p:cTn id="7" dur="500" fill="hold"/>
                                        <p:tgtEl>
                                          <p:spTgt spid="19459"/>
                                        </p:tgtEl>
                                        <p:attrNameLst>
                                          <p:attrName>ppt_x</p:attrName>
                                        </p:attrNameLst>
                                      </p:cBhvr>
                                      <p:tavLst>
                                        <p:tav tm="0">
                                          <p:val>
                                            <p:strVal val="#ppt_x"/>
                                          </p:val>
                                        </p:tav>
                                        <p:tav tm="100000">
                                          <p:val>
                                            <p:strVal val="#ppt_x"/>
                                          </p:val>
                                        </p:tav>
                                      </p:tavLst>
                                    </p:anim>
                                    <p:anim calcmode="lin" valueType="num">
                                      <p:cBhvr additive="base">
                                        <p:cTn id="8" dur="500" fill="hold"/>
                                        <p:tgtEl>
                                          <p:spTgt spid="1945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1509" name="Picture 9"/>
          <p:cNvPicPr>
            <a:picLocks noChangeAspect="1"/>
          </p:cNvPicPr>
          <p:nvPr>
            <p:custDataLst>
              <p:tags r:id="rId4"/>
            </p:custDataLst>
          </p:nvPr>
        </p:nvPicPr>
        <p:blipFill>
          <a:blip r:embed="rId3"/>
          <a:stretch>
            <a:fillRect/>
          </a:stretch>
        </p:blipFill>
        <p:spPr>
          <a:xfrm>
            <a:off x="7718425" y="1488440"/>
            <a:ext cx="3975100" cy="3429635"/>
          </a:xfrm>
          <a:prstGeom prst="rect">
            <a:avLst/>
          </a:prstGeom>
          <a:noFill/>
          <a:ln w="9525">
            <a:noFill/>
          </a:ln>
        </p:spPr>
      </p:pic>
      <p:sp>
        <p:nvSpPr>
          <p:cNvPr id="21510" name="Rectangle 10"/>
          <p:cNvSpPr/>
          <p:nvPr>
            <p:custDataLst>
              <p:tags r:id="rId5"/>
            </p:custDataLst>
          </p:nvPr>
        </p:nvSpPr>
        <p:spPr>
          <a:xfrm>
            <a:off x="594784" y="1106170"/>
            <a:ext cx="11169649" cy="4194810"/>
          </a:xfrm>
          <a:prstGeom prst="rect">
            <a:avLst/>
          </a:prstGeom>
          <a:noFill/>
          <a:ln w="9525" cap="flat" cmpd="sng">
            <a:solidFill>
              <a:srgbClr val="3333FF"/>
            </a:solidFill>
            <a:prstDash val="solid"/>
            <a:miter/>
            <a:headEnd type="none" w="med" len="med"/>
            <a:tailEnd type="none" w="med" len="med"/>
          </a:ln>
        </p:spPr>
        <p:txBody>
          <a:bodyPr anchor="ctr" anchorCtr="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indent="266700" eaLnBrk="0" hangingPunct="0"/>
            <a:endParaRPr lang="en-US" altLang="zh-CN" sz="2665">
              <a:latin typeface="楷体" panose="02010609060101010101" charset="-122"/>
              <a:ea typeface="楷体" panose="02010609060101010101" charset="-122"/>
            </a:endParaRPr>
          </a:p>
          <a:p>
            <a:pPr indent="266700" eaLnBrk="0" hangingPunct="0"/>
            <a:endParaRPr lang="en-US" altLang="zh-CN" sz="2665">
              <a:latin typeface="楷体" panose="02010609060101010101" charset="-122"/>
              <a:ea typeface="楷体" panose="02010609060101010101" charset="-122"/>
            </a:endParaRPr>
          </a:p>
          <a:p>
            <a:pPr indent="266700" eaLnBrk="0" hangingPunct="0"/>
            <a:endParaRPr lang="en-US" altLang="zh-CN" sz="2665">
              <a:latin typeface="楷体" panose="02010609060101010101" charset="-122"/>
              <a:ea typeface="楷体" panose="02010609060101010101" charset="-122"/>
            </a:endParaRPr>
          </a:p>
          <a:p>
            <a:pPr indent="266700" eaLnBrk="0" hangingPunct="0"/>
            <a:endParaRPr lang="en-US" altLang="zh-CN" sz="2665">
              <a:latin typeface="楷体" panose="02010609060101010101" charset="-122"/>
              <a:ea typeface="楷体" panose="02010609060101010101" charset="-122"/>
            </a:endParaRPr>
          </a:p>
          <a:p>
            <a:pPr indent="266700" eaLnBrk="0" hangingPunct="0"/>
            <a:endParaRPr lang="en-US" altLang="zh-CN" sz="2665">
              <a:latin typeface="楷体" panose="02010609060101010101" charset="-122"/>
              <a:ea typeface="楷体" panose="02010609060101010101" charset="-122"/>
            </a:endParaRPr>
          </a:p>
          <a:p>
            <a:pPr indent="266700" eaLnBrk="0" hangingPunct="0"/>
            <a:endParaRPr lang="en-US" altLang="zh-CN" sz="2665">
              <a:latin typeface="楷体" panose="02010609060101010101" charset="-122"/>
              <a:ea typeface="楷体" panose="02010609060101010101" charset="-122"/>
            </a:endParaRPr>
          </a:p>
          <a:p>
            <a:pPr indent="266700" eaLnBrk="0" hangingPunct="0"/>
            <a:endParaRPr lang="en-US" altLang="zh-CN" sz="2665">
              <a:latin typeface="楷体" panose="02010609060101010101" charset="-122"/>
              <a:ea typeface="楷体" panose="02010609060101010101" charset="-122"/>
            </a:endParaRPr>
          </a:p>
          <a:p>
            <a:pPr indent="266700" eaLnBrk="0" hangingPunct="0"/>
            <a:endParaRPr lang="en-US" altLang="zh-CN" sz="2665">
              <a:latin typeface="楷体" panose="02010609060101010101" charset="-122"/>
              <a:ea typeface="楷体" panose="02010609060101010101" charset="-122"/>
            </a:endParaRPr>
          </a:p>
          <a:p>
            <a:pPr indent="266700" eaLnBrk="0" hangingPunct="0"/>
            <a:endParaRPr lang="en-US" altLang="zh-CN" sz="2665">
              <a:latin typeface="楷体" panose="02010609060101010101" charset="-122"/>
              <a:ea typeface="楷体" panose="02010609060101010101" charset="-122"/>
            </a:endParaRPr>
          </a:p>
          <a:p>
            <a:pPr indent="266700" eaLnBrk="0" hangingPunct="0"/>
            <a:endParaRPr lang="zh-CN" altLang="en-US" sz="2665">
              <a:latin typeface="楷体" panose="02010609060101010101" charset="-122"/>
              <a:ea typeface="楷体" panose="02010609060101010101" charset="-122"/>
            </a:endParaRPr>
          </a:p>
        </p:txBody>
      </p:sp>
      <p:sp>
        <p:nvSpPr>
          <p:cNvPr id="21511" name="Rectangle 7"/>
          <p:cNvSpPr/>
          <p:nvPr>
            <p:custDataLst>
              <p:tags r:id="rId6"/>
            </p:custDataLst>
          </p:nvPr>
        </p:nvSpPr>
        <p:spPr>
          <a:xfrm>
            <a:off x="1082040" y="5425758"/>
            <a:ext cx="8856980" cy="937260"/>
          </a:xfrm>
          <a:prstGeom prst="rect">
            <a:avLst/>
          </a:prstGeom>
          <a:noFill/>
          <a:ln w="9525">
            <a:noFill/>
          </a:ln>
        </p:spPr>
        <p:txBody>
          <a:bodyPr wrap="square" anchor="ctr" anchorCtr="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eaLnBrk="0" hangingPunct="0">
              <a:lnSpc>
                <a:spcPts val="3300"/>
              </a:lnSpc>
            </a:pPr>
            <a:r>
              <a:rPr lang="en-US" altLang="zh-CN" sz="2400">
                <a:solidFill>
                  <a:srgbClr val="3333FF"/>
                </a:solidFill>
                <a:latin typeface="黑体" panose="02010609060101010101" pitchFamily="49" charset="-122"/>
                <a:ea typeface="黑体" panose="02010609060101010101" pitchFamily="49" charset="-122"/>
                <a:cs typeface="黑体" panose="02010609060101010101" pitchFamily="49" charset="-122"/>
              </a:rPr>
              <a:t>Q1:(1)</a:t>
            </a:r>
            <a:r>
              <a:rPr lang="zh-CN" altLang="en-US" sz="2400">
                <a:solidFill>
                  <a:srgbClr val="3333FF"/>
                </a:solidFill>
                <a:latin typeface="黑体" panose="02010609060101010101" pitchFamily="49" charset="-122"/>
                <a:ea typeface="黑体" panose="02010609060101010101" pitchFamily="49" charset="-122"/>
                <a:cs typeface="黑体" panose="02010609060101010101" pitchFamily="49" charset="-122"/>
              </a:rPr>
              <a:t>本案属于什么诉讼？这一诉讼的基本程序有哪些？</a:t>
            </a:r>
          </a:p>
          <a:p>
            <a:pPr eaLnBrk="0" hangingPunct="0">
              <a:lnSpc>
                <a:spcPts val="3300"/>
              </a:lnSpc>
            </a:pPr>
            <a:r>
              <a:rPr lang="en-US" altLang="zh-CN" sz="2400">
                <a:solidFill>
                  <a:srgbClr val="3333FF"/>
                </a:solidFill>
                <a:latin typeface="黑体" panose="02010609060101010101" pitchFamily="49" charset="-122"/>
                <a:ea typeface="黑体" panose="02010609060101010101" pitchFamily="49" charset="-122"/>
                <a:cs typeface="黑体" panose="02010609060101010101" pitchFamily="49" charset="-122"/>
              </a:rPr>
              <a:t>   (2)</a:t>
            </a:r>
            <a:r>
              <a:rPr lang="zh-CN" altLang="en-US" sz="2400">
                <a:solidFill>
                  <a:srgbClr val="3333FF"/>
                </a:solidFill>
                <a:latin typeface="黑体" panose="02010609060101010101" pitchFamily="49" charset="-122"/>
                <a:ea typeface="黑体" panose="02010609060101010101" pitchFamily="49" charset="-122"/>
                <a:cs typeface="黑体" panose="02010609060101010101" pitchFamily="49" charset="-122"/>
              </a:rPr>
              <a:t>本案中申某因为忙于生意失去了哪项公民的诉讼权利？</a:t>
            </a:r>
          </a:p>
        </p:txBody>
      </p:sp>
      <p:sp>
        <p:nvSpPr>
          <p:cNvPr id="21512" name="矩形 7"/>
          <p:cNvSpPr/>
          <p:nvPr>
            <p:custDataLst>
              <p:tags r:id="rId7"/>
            </p:custDataLst>
          </p:nvPr>
        </p:nvSpPr>
        <p:spPr>
          <a:xfrm>
            <a:off x="594995" y="1146810"/>
            <a:ext cx="6951345" cy="4154170"/>
          </a:xfrm>
          <a:prstGeom prst="rect">
            <a:avLst/>
          </a:prstGeom>
          <a:noFill/>
          <a:ln w="9525">
            <a:noFill/>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indent="266700" eaLnBrk="0" hangingPunct="0"/>
            <a:r>
              <a:rPr lang="en-US" altLang="zh-CN" sz="2400">
                <a:latin typeface="楷体" panose="02010609060101010101" charset="-122"/>
                <a:ea typeface="楷体" panose="02010609060101010101" charset="-122"/>
              </a:rPr>
              <a:t>  </a:t>
            </a:r>
            <a:r>
              <a:rPr lang="zh-CN" altLang="zh-CN" sz="2400">
                <a:latin typeface="楷体" panose="02010609060101010101" charset="-122"/>
                <a:ea typeface="楷体" panose="02010609060101010101" charset="-122"/>
              </a:rPr>
              <a:t>个体经营户申某到银行储蓄所存款</a:t>
            </a:r>
            <a:r>
              <a:rPr lang="en-US" altLang="zh-CN" sz="2400">
                <a:latin typeface="楷体" panose="02010609060101010101" charset="-122"/>
                <a:ea typeface="楷体" panose="02010609060101010101" charset="-122"/>
              </a:rPr>
              <a:t>7 600</a:t>
            </a:r>
            <a:r>
              <a:rPr lang="zh-CN" altLang="en-US" sz="2400">
                <a:latin typeface="楷体" panose="02010609060101010101" charset="-122"/>
                <a:ea typeface="楷体" panose="02010609060101010101" charset="-122"/>
              </a:rPr>
              <a:t>元。该所职员为其代填了存款凭条并交给他活期储蓄存单一份。</a:t>
            </a:r>
            <a:r>
              <a:rPr lang="en-US" altLang="zh-CN" sz="2400">
                <a:latin typeface="楷体" panose="02010609060101010101" charset="-122"/>
                <a:ea typeface="楷体" panose="02010609060101010101" charset="-122"/>
              </a:rPr>
              <a:t>3</a:t>
            </a:r>
            <a:r>
              <a:rPr lang="zh-CN" altLang="en-US" sz="2400">
                <a:latin typeface="楷体" panose="02010609060101010101" charset="-122"/>
                <a:ea typeface="楷体" panose="02010609060101010101" charset="-122"/>
              </a:rPr>
              <a:t>个月后，当申某到储蓄所取款时却发现存单上的大小写金额不一致，大写正确，而小写却误写为</a:t>
            </a:r>
            <a:r>
              <a:rPr lang="en-US" altLang="zh-CN" sz="2400">
                <a:latin typeface="楷体" panose="02010609060101010101" charset="-122"/>
                <a:ea typeface="楷体" panose="02010609060101010101" charset="-122"/>
              </a:rPr>
              <a:t>760</a:t>
            </a:r>
            <a:r>
              <a:rPr lang="zh-CN" altLang="en-US" sz="2400">
                <a:latin typeface="楷体" panose="02010609060101010101" charset="-122"/>
                <a:ea typeface="楷体" panose="02010609060101010101" charset="-122"/>
              </a:rPr>
              <a:t>元。当他要求对方按大写金额支付本息遭到拒绝后，申某将储蓄所诉至法院。法院经公开审理，判决原告败诉。接到判决书后，申某虽认</a:t>
            </a:r>
            <a:r>
              <a:rPr lang="zh-CN" altLang="en-US" sz="2400">
                <a:latin typeface="楷体" panose="02010609060101010101" charset="-122"/>
                <a:ea typeface="楷体" panose="02010609060101010101" charset="-122"/>
                <a:sym typeface="+mn-ea"/>
              </a:rPr>
              <a:t>为不公，却因忙于生意，一时未上诉。一个月后，当他通过咨询，得知根据最高人民法院和中国人民银行的有关规定官司可以打赢时，一审判决已经生效，申某为此追悔莫及。</a:t>
            </a:r>
            <a:endParaRPr lang="zh-CN" altLang="en-US" sz="2400">
              <a:latin typeface="楷体" panose="02010609060101010101" charset="-122"/>
              <a:ea typeface="楷体" panose="02010609060101010101" charset="-122"/>
            </a:endParaRPr>
          </a:p>
        </p:txBody>
      </p:sp>
      <p:sp>
        <p:nvSpPr>
          <p:cNvPr id="6" name="文本框 5"/>
          <p:cNvSpPr txBox="1"/>
          <p:nvPr>
            <p:custDataLst>
              <p:tags r:id="rId8"/>
            </p:custDataLst>
          </p:nvPr>
        </p:nvSpPr>
        <p:spPr>
          <a:xfrm>
            <a:off x="1219835" y="645795"/>
            <a:ext cx="2287905" cy="460375"/>
          </a:xfrm>
          <a:prstGeom prst="rect">
            <a:avLst/>
          </a:prstGeom>
          <a:noFill/>
        </p:spPr>
        <p:txBody>
          <a:bodyPr wrap="squar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indent="266700" algn="l"/>
            <a:r>
              <a:rPr lang="zh-CN" altLang="en-US" sz="2400">
                <a:latin typeface="黑体" panose="02010609060101010101" pitchFamily="49" charset="-122"/>
                <a:ea typeface="黑体" panose="02010609060101010101" pitchFamily="49" charset="-122"/>
              </a:rPr>
              <a:t>课堂活动二</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2530" name="Rectangle 1"/>
          <p:cNvSpPr/>
          <p:nvPr>
            <p:custDataLst>
              <p:tags r:id="rId3"/>
            </p:custDataLst>
          </p:nvPr>
        </p:nvSpPr>
        <p:spPr>
          <a:xfrm>
            <a:off x="871855" y="2160588"/>
            <a:ext cx="10528300" cy="3322955"/>
          </a:xfrm>
          <a:prstGeom prst="rect">
            <a:avLst/>
          </a:prstGeom>
          <a:noFill/>
          <a:ln w="9525">
            <a:noFill/>
          </a:ln>
        </p:spPr>
        <p:txBody>
          <a:bodyPr wrap="square" anchor="ctr" anchorCtr="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eaLnBrk="0" hangingPunct="0">
              <a:lnSpc>
                <a:spcPts val="3600"/>
              </a:lnSpc>
            </a:pPr>
            <a:r>
              <a:rPr lang="en-US" altLang="zh-CN" sz="2400">
                <a:latin typeface="楷体" panose="02010609060101010101" charset="-122"/>
                <a:ea typeface="楷体" panose="02010609060101010101" charset="-122"/>
              </a:rPr>
              <a:t>   (1)</a:t>
            </a:r>
            <a:r>
              <a:rPr lang="zh-CN" altLang="en-US" sz="2400">
                <a:latin typeface="楷体" panose="02010609060101010101" charset="-122"/>
                <a:ea typeface="楷体" panose="02010609060101010101" charset="-122"/>
              </a:rPr>
              <a:t>本案属于</a:t>
            </a:r>
            <a:r>
              <a:rPr lang="zh-CN" altLang="en-US" sz="2400" b="1">
                <a:solidFill>
                  <a:srgbClr val="3333FF"/>
                </a:solidFill>
                <a:latin typeface="楷体" panose="02010609060101010101" charset="-122"/>
                <a:ea typeface="楷体" panose="02010609060101010101" charset="-122"/>
              </a:rPr>
              <a:t>民事诉讼</a:t>
            </a:r>
            <a:r>
              <a:rPr lang="zh-CN" altLang="en-US" sz="2400">
                <a:latin typeface="楷体" panose="02010609060101010101" charset="-122"/>
                <a:ea typeface="楷体" panose="02010609060101010101" charset="-122"/>
              </a:rPr>
              <a:t>。</a:t>
            </a:r>
            <a:endParaRPr lang="en-US" altLang="zh-CN" sz="2400">
              <a:latin typeface="楷体" panose="02010609060101010101" charset="-122"/>
              <a:ea typeface="楷体" panose="02010609060101010101" charset="-122"/>
            </a:endParaRPr>
          </a:p>
          <a:p>
            <a:pPr eaLnBrk="0" hangingPunct="0">
              <a:lnSpc>
                <a:spcPts val="3600"/>
              </a:lnSpc>
            </a:pPr>
            <a:r>
              <a:rPr lang="en-US" altLang="zh-CN" sz="2400">
                <a:latin typeface="楷体" panose="02010609060101010101" charset="-122"/>
                <a:ea typeface="楷体" panose="02010609060101010101" charset="-122"/>
              </a:rPr>
              <a:t>      </a:t>
            </a:r>
            <a:r>
              <a:rPr lang="zh-CN" altLang="en-US" sz="2400">
                <a:latin typeface="楷体" panose="02010609060101010101" charset="-122"/>
                <a:ea typeface="楷体" panose="02010609060101010101" charset="-122"/>
              </a:rPr>
              <a:t>基本程序包括：一是</a:t>
            </a:r>
            <a:r>
              <a:rPr lang="zh-CN" altLang="en-US" sz="2400" b="1">
                <a:solidFill>
                  <a:srgbClr val="FF0000"/>
                </a:solidFill>
                <a:latin typeface="楷体" panose="02010609060101010101" charset="-122"/>
                <a:ea typeface="楷体" panose="02010609060101010101" charset="-122"/>
              </a:rPr>
              <a:t>起诉与立案</a:t>
            </a:r>
            <a:r>
              <a:rPr lang="zh-CN" altLang="en-US" sz="2400">
                <a:latin typeface="楷体" panose="02010609060101010101" charset="-122"/>
                <a:ea typeface="楷体" panose="02010609060101010101" charset="-122"/>
              </a:rPr>
              <a:t>；</a:t>
            </a:r>
            <a:endParaRPr lang="en-US" altLang="zh-CN" sz="2400">
              <a:latin typeface="楷体" panose="02010609060101010101" charset="-122"/>
              <a:ea typeface="楷体" panose="02010609060101010101" charset="-122"/>
            </a:endParaRPr>
          </a:p>
          <a:p>
            <a:pPr eaLnBrk="0" hangingPunct="0">
              <a:lnSpc>
                <a:spcPts val="3600"/>
              </a:lnSpc>
            </a:pPr>
            <a:r>
              <a:rPr lang="en-US" altLang="zh-CN" sz="2400">
                <a:latin typeface="楷体" panose="02010609060101010101" charset="-122"/>
                <a:ea typeface="楷体" panose="02010609060101010101" charset="-122"/>
              </a:rPr>
              <a:t>                    </a:t>
            </a:r>
            <a:r>
              <a:rPr lang="zh-CN" altLang="en-US" sz="2400">
                <a:latin typeface="楷体" panose="02010609060101010101" charset="-122"/>
                <a:ea typeface="楷体" panose="02010609060101010101" charset="-122"/>
              </a:rPr>
              <a:t>二是</a:t>
            </a:r>
            <a:r>
              <a:rPr lang="zh-CN" altLang="en-US" sz="2400" b="1">
                <a:solidFill>
                  <a:srgbClr val="FF0000"/>
                </a:solidFill>
                <a:latin typeface="楷体" panose="02010609060101010101" charset="-122"/>
                <a:ea typeface="楷体" panose="02010609060101010101" charset="-122"/>
              </a:rPr>
              <a:t>法庭公开审理</a:t>
            </a:r>
            <a:r>
              <a:rPr lang="zh-CN" altLang="en-US" sz="2400">
                <a:latin typeface="楷体" panose="02010609060101010101" charset="-122"/>
                <a:ea typeface="楷体" panose="02010609060101010101" charset="-122"/>
              </a:rPr>
              <a:t>，包括</a:t>
            </a:r>
            <a:r>
              <a:rPr lang="zh-CN" altLang="en-US" sz="2400" b="1">
                <a:latin typeface="楷体" panose="02010609060101010101" charset="-122"/>
                <a:ea typeface="楷体" panose="02010609060101010101" charset="-122"/>
              </a:rPr>
              <a:t>开庭准备、法庭调查、法庭辩论、休庭评议和宣告判决</a:t>
            </a:r>
            <a:r>
              <a:rPr lang="zh-CN" altLang="en-US" sz="2400">
                <a:latin typeface="楷体" panose="02010609060101010101" charset="-122"/>
                <a:ea typeface="楷体" panose="02010609060101010101" charset="-122"/>
              </a:rPr>
              <a:t>；</a:t>
            </a:r>
            <a:endParaRPr lang="en-US" altLang="zh-CN" sz="2400">
              <a:latin typeface="楷体" panose="02010609060101010101" charset="-122"/>
              <a:ea typeface="楷体" panose="02010609060101010101" charset="-122"/>
            </a:endParaRPr>
          </a:p>
          <a:p>
            <a:pPr eaLnBrk="0" hangingPunct="0">
              <a:lnSpc>
                <a:spcPts val="3600"/>
              </a:lnSpc>
            </a:pPr>
            <a:r>
              <a:rPr lang="en-US" altLang="zh-CN" sz="2400">
                <a:latin typeface="楷体" panose="02010609060101010101" charset="-122"/>
                <a:ea typeface="楷体" panose="02010609060101010101" charset="-122"/>
              </a:rPr>
              <a:t>                    </a:t>
            </a:r>
            <a:r>
              <a:rPr lang="zh-CN" altLang="en-US" sz="2400">
                <a:latin typeface="楷体" panose="02010609060101010101" charset="-122"/>
                <a:ea typeface="楷体" panose="02010609060101010101" charset="-122"/>
              </a:rPr>
              <a:t>三是</a:t>
            </a:r>
            <a:r>
              <a:rPr lang="zh-CN" altLang="en-US" sz="2400" b="1">
                <a:solidFill>
                  <a:srgbClr val="FF0000"/>
                </a:solidFill>
                <a:latin typeface="楷体" panose="02010609060101010101" charset="-122"/>
                <a:ea typeface="楷体" panose="02010609060101010101" charset="-122"/>
              </a:rPr>
              <a:t>上诉</a:t>
            </a:r>
            <a:r>
              <a:rPr lang="zh-CN" altLang="en-US" sz="2400">
                <a:latin typeface="楷体" panose="02010609060101010101" charset="-122"/>
                <a:ea typeface="楷体" panose="02010609060101010101" charset="-122"/>
              </a:rPr>
              <a:t>，申某不服法院判决，可向上级法院上诉。</a:t>
            </a:r>
          </a:p>
          <a:p>
            <a:pPr eaLnBrk="0" hangingPunct="0">
              <a:lnSpc>
                <a:spcPts val="3600"/>
              </a:lnSpc>
            </a:pPr>
            <a:r>
              <a:rPr lang="en-US" altLang="zh-CN" sz="2400">
                <a:latin typeface="楷体" panose="02010609060101010101" charset="-122"/>
                <a:ea typeface="楷体" panose="02010609060101010101" charset="-122"/>
              </a:rPr>
              <a:t>   (2)</a:t>
            </a:r>
            <a:r>
              <a:rPr lang="zh-CN" altLang="en-US" sz="2400">
                <a:latin typeface="楷体" panose="02010609060101010101" charset="-122"/>
                <a:ea typeface="楷体" panose="02010609060101010101" charset="-122"/>
              </a:rPr>
              <a:t>本案中申某因为忙于生意而失去了公民应享有的</a:t>
            </a:r>
            <a:r>
              <a:rPr lang="zh-CN" altLang="en-US" sz="2400" b="1">
                <a:solidFill>
                  <a:srgbClr val="FF0000"/>
                </a:solidFill>
                <a:latin typeface="楷体" panose="02010609060101010101" charset="-122"/>
                <a:ea typeface="楷体" panose="02010609060101010101" charset="-122"/>
              </a:rPr>
              <a:t>上诉权</a:t>
            </a:r>
            <a:r>
              <a:rPr lang="zh-CN" altLang="en-US" sz="2400">
                <a:latin typeface="楷体" panose="02010609060101010101" charset="-122"/>
                <a:ea typeface="楷体" panose="02010609060101010101" charset="-122"/>
              </a:rPr>
              <a:t>。一审结束后，当事人不服一审判决或裁定的，有权在</a:t>
            </a:r>
            <a:r>
              <a:rPr lang="zh-CN" altLang="en-US" sz="2400" b="1">
                <a:solidFill>
                  <a:srgbClr val="FF0000"/>
                </a:solidFill>
                <a:latin typeface="楷体" panose="02010609060101010101" charset="-122"/>
                <a:ea typeface="楷体" panose="02010609060101010101" charset="-122"/>
              </a:rPr>
              <a:t>规定期限内</a:t>
            </a:r>
            <a:r>
              <a:rPr lang="zh-CN" altLang="en-US" sz="2400">
                <a:latin typeface="楷体" panose="02010609060101010101" charset="-122"/>
                <a:ea typeface="楷体" panose="02010609060101010101" charset="-122"/>
              </a:rPr>
              <a:t>提起上诉。</a:t>
            </a:r>
          </a:p>
        </p:txBody>
      </p:sp>
      <p:sp>
        <p:nvSpPr>
          <p:cNvPr id="22531" name="TextBox 1"/>
          <p:cNvSpPr/>
          <p:nvPr>
            <p:custDataLst>
              <p:tags r:id="rId4"/>
            </p:custDataLst>
          </p:nvPr>
        </p:nvSpPr>
        <p:spPr>
          <a:xfrm>
            <a:off x="1624542" y="1389168"/>
            <a:ext cx="1097280" cy="460375"/>
          </a:xfrm>
          <a:prstGeom prst="rect">
            <a:avLst/>
          </a:prstGeom>
          <a:noFill/>
          <a:ln w="9525">
            <a:noFill/>
          </a:ln>
        </p:spPr>
        <p:txBody>
          <a:bodyPr wrap="non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zh-CN" altLang="en-US" sz="2400" b="1">
                <a:solidFill>
                  <a:srgbClr val="3333FF"/>
                </a:solidFill>
                <a:ea typeface="微软雅黑"/>
              </a:rPr>
              <a:t>点评：</a:t>
            </a:r>
          </a:p>
        </p:txBody>
      </p:sp>
      <p:sp>
        <p:nvSpPr>
          <p:cNvPr id="22534" name="矩形 6"/>
          <p:cNvSpPr/>
          <p:nvPr>
            <p:custDataLst>
              <p:tags r:id="rId5"/>
            </p:custDataLst>
          </p:nvPr>
        </p:nvSpPr>
        <p:spPr>
          <a:xfrm>
            <a:off x="3170132" y="932603"/>
            <a:ext cx="1673860" cy="1897380"/>
          </a:xfrm>
          <a:prstGeom prst="rect">
            <a:avLst/>
          </a:prstGeom>
          <a:noFill/>
          <a:ln w="9525">
            <a:noFill/>
          </a:ln>
        </p:spPr>
        <p:txBody>
          <a:bodyPr wrap="non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en-US" altLang="zh-CN" sz="11735" b="1">
                <a:solidFill>
                  <a:srgbClr val="FF0000"/>
                </a:solidFill>
              </a:rPr>
              <a:t>﹖</a:t>
            </a:r>
            <a:endParaRPr lang="zh-CN" altLang="en-US" sz="11735" b="1">
              <a:solidFill>
                <a:srgbClr val="FF0000"/>
              </a:solidFill>
            </a:endParaRPr>
          </a:p>
        </p:txBody>
      </p:sp>
      <p:sp>
        <p:nvSpPr>
          <p:cNvPr id="22535" name="矩形 7"/>
          <p:cNvSpPr/>
          <p:nvPr>
            <p:custDataLst>
              <p:tags r:id="rId6"/>
            </p:custDataLst>
          </p:nvPr>
        </p:nvSpPr>
        <p:spPr>
          <a:xfrm>
            <a:off x="6851016" y="4752552"/>
            <a:ext cx="1673860" cy="1897380"/>
          </a:xfrm>
          <a:prstGeom prst="rect">
            <a:avLst/>
          </a:prstGeom>
          <a:noFill/>
          <a:ln w="9525">
            <a:noFill/>
          </a:ln>
        </p:spPr>
        <p:txBody>
          <a:bodyPr wrap="non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en-US" altLang="zh-CN" sz="11735" b="1">
                <a:solidFill>
                  <a:srgbClr val="FF0000"/>
                </a:solidFill>
              </a:rPr>
              <a:t>﹖</a:t>
            </a:r>
            <a:endParaRPr lang="zh-CN" altLang="en-US" sz="11735" b="1">
              <a:solidFill>
                <a:srgbClr val="FF0000"/>
              </a:solidFill>
            </a:endParaRPr>
          </a:p>
        </p:txBody>
      </p:sp>
      <p:sp>
        <p:nvSpPr>
          <p:cNvPr id="2" name="圆角矩形标注 4"/>
          <p:cNvSpPr/>
          <p:nvPr>
            <p:custDataLst>
              <p:tags r:id="rId7"/>
            </p:custDataLst>
          </p:nvPr>
        </p:nvSpPr>
        <p:spPr>
          <a:xfrm>
            <a:off x="4345305" y="2525395"/>
            <a:ext cx="6685280" cy="2075180"/>
          </a:xfrm>
          <a:prstGeom prst="wedgeRoundRectCallout">
            <a:avLst>
              <a:gd name="adj1" fmla="val -53049"/>
              <a:gd name="adj2" fmla="val -51070"/>
              <a:gd name="adj3" fmla="val 16667"/>
            </a:avLst>
          </a:prstGeom>
          <a:solidFill>
            <a:schemeClr val="accent1">
              <a:lumMod val="20000"/>
              <a:lumOff val="80000"/>
            </a:schemeClr>
          </a:solidFill>
          <a:ln w="12700" cap="flat" cmpd="sng">
            <a:solidFill>
              <a:srgbClr val="446DA9"/>
            </a:solidFill>
            <a:prstDash val="solid"/>
            <a:miter/>
            <a:headEnd type="none" w="med" len="med"/>
            <a:tailEnd type="none" w="med" len="med"/>
          </a:ln>
        </p:spPr>
        <p:txBody>
          <a:bodyPr anchor="ctr" anchorCtr="0"/>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en-US" altLang="zh-CN" sz="2400">
                <a:solidFill>
                  <a:srgbClr val="7030A0"/>
                </a:solidFill>
                <a:latin typeface="楷体" panose="02010609060101010101" charset="-122"/>
                <a:ea typeface="楷体" panose="02010609060101010101" charset="-122"/>
                <a:cs typeface="楷体" panose="02010609060101010101" charset="-122"/>
              </a:rPr>
              <a:t>    </a:t>
            </a:r>
            <a:r>
              <a:rPr lang="zh-CN" altLang="zh-CN" sz="2400">
                <a:solidFill>
                  <a:srgbClr val="7030A0"/>
                </a:solidFill>
                <a:latin typeface="楷体" panose="02010609060101010101" charset="-122"/>
                <a:ea typeface="楷体" panose="02010609060101010101" charset="-122"/>
                <a:cs typeface="楷体" panose="02010609060101010101" charset="-122"/>
              </a:rPr>
              <a:t>民事诉讼法规定，人民法院受理公民之间、法人之间、其他组织之间以及他们相互之间因财产关系和人身关系提起的民事诉讼，因</a:t>
            </a:r>
            <a:r>
              <a:rPr lang="zh-CN" altLang="zh-CN" sz="2400">
                <a:solidFill>
                  <a:srgbClr val="FF0000"/>
                </a:solidFill>
                <a:latin typeface="楷体" panose="02010609060101010101" charset="-122"/>
                <a:ea typeface="楷体" panose="02010609060101010101" charset="-122"/>
                <a:cs typeface="楷体" panose="02010609060101010101" charset="-122"/>
              </a:rPr>
              <a:t>物权、债权、知识产权、人身权、离婚、继承以及侵权</a:t>
            </a:r>
            <a:r>
              <a:rPr lang="zh-CN" altLang="zh-CN" sz="2400">
                <a:solidFill>
                  <a:srgbClr val="7030A0"/>
                </a:solidFill>
                <a:latin typeface="楷体" panose="02010609060101010101" charset="-122"/>
                <a:ea typeface="楷体" panose="02010609060101010101" charset="-122"/>
                <a:cs typeface="楷体" panose="02010609060101010101" charset="-122"/>
              </a:rPr>
              <a:t>等纠纷提起的诉讼都属于这一范围。</a:t>
            </a:r>
            <a:endParaRPr lang="zh-CN" altLang="en-US" sz="2400">
              <a:solidFill>
                <a:srgbClr val="7030A0"/>
              </a:solidFill>
              <a:latin typeface="楷体" panose="02010609060101010101" charset="-122"/>
              <a:ea typeface="楷体" panose="02010609060101010101" charset="-122"/>
              <a:cs typeface="楷体" panose="02010609060101010101" charset="-122"/>
            </a:endParaRPr>
          </a:p>
        </p:txBody>
      </p:sp>
      <p:sp>
        <p:nvSpPr>
          <p:cNvPr id="4" name="椭圆形标注 5"/>
          <p:cNvSpPr/>
          <p:nvPr>
            <p:custDataLst>
              <p:tags r:id="rId8"/>
            </p:custDataLst>
          </p:nvPr>
        </p:nvSpPr>
        <p:spPr>
          <a:xfrm>
            <a:off x="2216150" y="1951355"/>
            <a:ext cx="6171565" cy="2547620"/>
          </a:xfrm>
          <a:prstGeom prst="wedgeEllipseCallout">
            <a:avLst>
              <a:gd name="adj1" fmla="val 28382"/>
              <a:gd name="adj2" fmla="val 83250"/>
            </a:avLst>
          </a:prstGeom>
          <a:solidFill>
            <a:schemeClr val="accent1">
              <a:lumMod val="60000"/>
              <a:lumOff val="40000"/>
            </a:schemeClr>
          </a:solidFill>
          <a:ln w="12700" cap="flat" cmpd="sng">
            <a:solidFill>
              <a:srgbClr val="00B0F0"/>
            </a:solidFill>
            <a:prstDash val="solid"/>
            <a:miter/>
            <a:headEnd type="none" w="med" len="med"/>
            <a:tailEnd type="none" w="med" len="med"/>
          </a:ln>
        </p:spPr>
        <p:txBody>
          <a:bodyPr anchor="ctr" anchorCtr="0"/>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r>
              <a:rPr lang="zh-CN" altLang="en-US" sz="2000">
                <a:solidFill>
                  <a:schemeClr val="tx1"/>
                </a:solidFill>
                <a:ea typeface="微软雅黑"/>
              </a:rPr>
              <a:t>　</a:t>
            </a:r>
            <a:r>
              <a:rPr lang="zh-CN" altLang="en-US" sz="2000" b="1">
                <a:solidFill>
                  <a:schemeClr val="tx1"/>
                </a:solidFill>
                <a:latin typeface="楷体" panose="02010609060101010101" charset="-122"/>
                <a:ea typeface="楷体" panose="02010609060101010101" charset="-122"/>
              </a:rPr>
              <a:t>当事人不服地方人民法院第一审判决的，有权在</a:t>
            </a:r>
            <a:r>
              <a:rPr lang="zh-CN" altLang="en-US" sz="2000" b="1">
                <a:solidFill>
                  <a:srgbClr val="FF0000"/>
                </a:solidFill>
                <a:latin typeface="楷体" panose="02010609060101010101" charset="-122"/>
                <a:ea typeface="楷体" panose="02010609060101010101" charset="-122"/>
              </a:rPr>
              <a:t>判决书送达之日起十五日内</a:t>
            </a:r>
            <a:r>
              <a:rPr lang="zh-CN" altLang="en-US" sz="2000" b="1">
                <a:solidFill>
                  <a:schemeClr val="tx1"/>
                </a:solidFill>
                <a:latin typeface="楷体" panose="02010609060101010101" charset="-122"/>
                <a:ea typeface="楷体" panose="02010609060101010101" charset="-122"/>
              </a:rPr>
              <a:t>向上一级人民法院提起上诉。当事人不服地方人民法院第一审裁定的，有权在</a:t>
            </a:r>
            <a:r>
              <a:rPr lang="zh-CN" altLang="en-US" sz="2000" b="1">
                <a:solidFill>
                  <a:srgbClr val="FF0000"/>
                </a:solidFill>
                <a:latin typeface="楷体" panose="02010609060101010101" charset="-122"/>
                <a:ea typeface="楷体" panose="02010609060101010101" charset="-122"/>
              </a:rPr>
              <a:t>裁定书送达之日起十日内</a:t>
            </a:r>
            <a:r>
              <a:rPr lang="zh-CN" altLang="en-US" sz="2000" b="1">
                <a:solidFill>
                  <a:schemeClr val="tx1"/>
                </a:solidFill>
                <a:latin typeface="楷体" panose="02010609060101010101" charset="-122"/>
                <a:ea typeface="楷体" panose="02010609060101010101" charset="-122"/>
              </a:rPr>
              <a:t>向上一级人民法院提起上诉。</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9" presetClass="entr" presetSubtype="10" dur="5000" fill="hold" grpId="0" nodeType="clickEffect">
                                  <p:stCondLst>
                                    <p:cond delay="0"/>
                                  </p:stCondLst>
                                  <p:childTnLst>
                                    <p:set>
                                      <p:cBhvr>
                                        <p:cTn id="6" dur="1" fill="hold">
                                          <p:stCondLst>
                                            <p:cond delay="0"/>
                                          </p:stCondLst>
                                        </p:cTn>
                                        <p:tgtEl>
                                          <p:spTgt spid="22534"/>
                                        </p:tgtEl>
                                        <p:attrNameLst>
                                          <p:attrName>style.visibility</p:attrName>
                                        </p:attrNameLst>
                                      </p:cBhvr>
                                      <p:to>
                                        <p:strVal val="visible"/>
                                      </p:to>
                                    </p:set>
                                    <p:anim calcmode="lin" valueType="num">
                                      <p:cBhvr>
                                        <p:cTn id="7" dur="5000" fill="hold"/>
                                        <p:tgtEl>
                                          <p:spTgt spid="22534"/>
                                        </p:tgtEl>
                                        <p:attrNameLst>
                                          <p:attrName>ppt_w</p:attrName>
                                        </p:attrNameLst>
                                      </p:cBhvr>
                                      <p:tavLst>
                                        <p:tav tm="0" fmla="#ppt_w*sin(2.5*pi*$)">
                                          <p:val>
                                            <p:fltVal val="0"/>
                                          </p:val>
                                        </p:tav>
                                        <p:tav tm="100000">
                                          <p:val>
                                            <p:fltVal val="1"/>
                                          </p:val>
                                        </p:tav>
                                      </p:tavLst>
                                    </p:anim>
                                    <p:anim calcmode="lin" valueType="num">
                                      <p:cBhvr>
                                        <p:cTn id="8" dur="5000" fill="hold"/>
                                        <p:tgtEl>
                                          <p:spTgt spid="22534"/>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3" presetClass="entr" presetSubtype="10" dur="500" fill="hold" grpId="2"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linds(horizontal)">
                                      <p:cBhvr>
                                        <p:cTn id="13" dur="500"/>
                                        <p:tgtEl>
                                          <p:spTgt spid="2"/>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19" presetClass="entr" presetSubtype="10" dur="5000" fill="hold" grpId="1" nodeType="clickEffect">
                                  <p:stCondLst>
                                    <p:cond delay="0"/>
                                  </p:stCondLst>
                                  <p:childTnLst>
                                    <p:set>
                                      <p:cBhvr>
                                        <p:cTn id="17" dur="1" fill="hold">
                                          <p:stCondLst>
                                            <p:cond delay="0"/>
                                          </p:stCondLst>
                                        </p:cTn>
                                        <p:tgtEl>
                                          <p:spTgt spid="22535"/>
                                        </p:tgtEl>
                                        <p:attrNameLst>
                                          <p:attrName>style.visibility</p:attrName>
                                        </p:attrNameLst>
                                      </p:cBhvr>
                                      <p:to>
                                        <p:strVal val="visible"/>
                                      </p:to>
                                    </p:set>
                                    <p:anim calcmode="lin" valueType="num">
                                      <p:cBhvr>
                                        <p:cTn id="18" dur="5000" fill="hold"/>
                                        <p:tgtEl>
                                          <p:spTgt spid="22535"/>
                                        </p:tgtEl>
                                        <p:attrNameLst>
                                          <p:attrName>ppt_w</p:attrName>
                                        </p:attrNameLst>
                                      </p:cBhvr>
                                      <p:tavLst>
                                        <p:tav tm="0" fmla="#ppt_w*sin(2.5*pi*$)">
                                          <p:val>
                                            <p:fltVal val="0"/>
                                          </p:val>
                                        </p:tav>
                                        <p:tav tm="100000">
                                          <p:val>
                                            <p:fltVal val="1"/>
                                          </p:val>
                                        </p:tav>
                                      </p:tavLst>
                                    </p:anim>
                                    <p:anim calcmode="lin" valueType="num">
                                      <p:cBhvr>
                                        <p:cTn id="19" dur="5000" fill="hold"/>
                                        <p:tgtEl>
                                          <p:spTgt spid="22535"/>
                                        </p:tgtEl>
                                        <p:attrNameLst>
                                          <p:attrName>ppt_h</p:attrName>
                                        </p:attrNameLst>
                                      </p:cBhvr>
                                      <p:tavLst>
                                        <p:tav tm="0">
                                          <p:val>
                                            <p:strVal val="#ppt_h"/>
                                          </p:val>
                                        </p:tav>
                                        <p:tav tm="100000">
                                          <p:val>
                                            <p:strVal val="#ppt_h"/>
                                          </p:val>
                                        </p:tav>
                                      </p:tavLst>
                                    </p:anim>
                                  </p:childTnLst>
                                </p:cTn>
                              </p:par>
                            </p:childTnLst>
                          </p:cTn>
                        </p:par>
                      </p:childTnLst>
                    </p:cTn>
                  </p:par>
                  <p:par>
                    <p:cTn id="20" fill="hold" nodeType="clickPar">
                      <p:stCondLst>
                        <p:cond delay="indefinite"/>
                      </p:stCondLst>
                      <p:childTnLst>
                        <p:par>
                          <p:cTn id="21" fill="hold" nodeType="afterGroup">
                            <p:stCondLst>
                              <p:cond delay="0"/>
                            </p:stCondLst>
                            <p:childTnLst>
                              <p:par>
                                <p:cTn id="22" presetID="13" presetClass="entr" presetSubtype="16" dur="2000" fill="hold" grpId="3"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plus(in)">
                                      <p:cBhvr>
                                        <p:cTn id="24"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4" grpId="0"/>
      <p:bldP spid="22535" grpId="1"/>
      <p:bldP spid="2" grpId="2"/>
      <p:bldP spid="4" grpId="3"/>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https://d.book118.com/048136006100006042</a:t>
            </a:r>
          </a:p>
        </p:txBody>
      </p:sp>
    </p:spTree>
  </p:cSld>
  <p:clrMapOvr>
    <a:masterClrMapping/>
  </p:clrMapOvr>
  <p:transition/>
  <p:timing/>
</p:sld>
</file>

<file path=ppt/tags/tag1.xml><?xml version="1.0" encoding="utf-8"?>
<p:tagLst xmlns:p="http://schemas.openxmlformats.org/presentationml/2006/main">
  <p:tag name="AS_UNIQUEID" val="1793"/>
</p:tagLst>
</file>

<file path=ppt/tags/tag2.xml><?xml version="1.0" encoding="utf-8"?>
<p:tagLst xmlns:p="http://schemas.openxmlformats.org/presentationml/2006/main">
  <p:tag name="AS_UNIQUEID" val="1794"/>
</p:tagLst>
</file>

<file path=ppt/tags/tag3.xml><?xml version="1.0" encoding="utf-8"?>
<p:tagLst xmlns:p="http://schemas.openxmlformats.org/presentationml/2006/main">
  <p:tag name="AS_UNIQUEID" val="1795"/>
</p:tagLst>
</file>

<file path=ppt/tags/tag4.xml><?xml version="1.0" encoding="utf-8"?>
<p:tagLst xmlns:p="http://schemas.openxmlformats.org/presentationml/2006/main">
  <p:tag name="AS_UNIQUEID" val="1796"/>
</p:tagLst>
</file>

<file path=ppt/tags/tag5.xml><?xml version="1.0" encoding="utf-8"?>
<p:tagLst xmlns:p="http://schemas.openxmlformats.org/presentationml/2006/main">
  <p:tag name="AS_UNIQUEID" val="1797"/>
</p:tagLst>
</file>

<file path=ppt/tags/tag6.xml><?xml version="1.0" encoding="utf-8"?>
<p:tagLst xmlns:p="http://schemas.openxmlformats.org/presentationml/2006/main">
  <p:tag name="AS_UNIQUEID" val="1798"/>
</p:tagLst>
</file>

<file path=ppt/tags/tag7.xml><?xml version="1.0" encoding="utf-8"?>
<p:tagLst xmlns:p="http://schemas.openxmlformats.org/presentationml/2006/main">
  <p:tag name="AS_UNIQUEID" val="1799"/>
</p:tagLst>
</file>

<file path=ppt/tags/tag8.xml><?xml version="1.0" encoding="utf-8"?>
<p:tagLst xmlns:p="http://schemas.openxmlformats.org/presentationml/2006/main">
  <p:tag name="AS_UNIQUEID" val="1800"/>
</p:tagLst>
</file>

<file path=ppt/tags/tag9.xml><?xml version="1.0" encoding="utf-8"?>
<p:tagLst xmlns:p="http://schemas.openxmlformats.org/presentationml/2006/main">
  <p:tag name="AS_UNIQUEID" val="1801"/>
</p:tagLst>
</file>

<file path=ppt/tags/tag10.xml><?xml version="1.0" encoding="utf-8"?>
<p:tagLst xmlns:p="http://schemas.openxmlformats.org/presentationml/2006/main">
  <p:tag name="AS_UNIQUEID" val="1802"/>
</p:tagLst>
</file>

<file path=ppt/tags/tag11.xml><?xml version="1.0" encoding="utf-8"?>
<p:tagLst xmlns:p="http://schemas.openxmlformats.org/presentationml/2006/main">
  <p:tag name="AS_UNIQUEID" val="1803"/>
</p:tagLst>
</file>

<file path=ppt/tags/tag12.xml><?xml version="1.0" encoding="utf-8"?>
<p:tagLst xmlns:p="http://schemas.openxmlformats.org/presentationml/2006/main">
  <p:tag name="AS_UNIQUEID" val="1804"/>
</p:tagLst>
</file>

<file path=ppt/tags/tag13.xml><?xml version="1.0" encoding="utf-8"?>
<p:tagLst xmlns:p="http://schemas.openxmlformats.org/presentationml/2006/main">
  <p:tag name="AS_UNIQUEID" val="1805"/>
</p:tagLst>
</file>

<file path=ppt/tags/tag14.xml><?xml version="1.0" encoding="utf-8"?>
<p:tagLst xmlns:p="http://schemas.openxmlformats.org/presentationml/2006/main">
  <p:tag name="AS_UNIQUEID" val="1806"/>
</p:tagLst>
</file>

<file path=ppt/tags/tag15.xml><?xml version="1.0" encoding="utf-8"?>
<p:tagLst xmlns:p="http://schemas.openxmlformats.org/presentationml/2006/main">
  <p:tag name="AS_UNIQUEID" val="1807"/>
</p:tagLst>
</file>

<file path=ppt/tags/tag16.xml><?xml version="1.0" encoding="utf-8"?>
<p:tagLst xmlns:p="http://schemas.openxmlformats.org/presentationml/2006/main">
  <p:tag name="AS_UNIQUEID" val="1808"/>
</p:tagLst>
</file>

<file path=ppt/tags/tag17.xml><?xml version="1.0" encoding="utf-8"?>
<p:tagLst xmlns:p="http://schemas.openxmlformats.org/presentationml/2006/main">
  <p:tag name="AS_UNIQUEID" val="1809"/>
</p:tagLst>
</file>

<file path=ppt/tags/tag18.xml><?xml version="1.0" encoding="utf-8"?>
<p:tagLst xmlns:p="http://schemas.openxmlformats.org/presentationml/2006/main">
  <p:tag name="AS_UNIQUEID" val="1810"/>
</p:tagLst>
</file>

<file path=ppt/tags/tag19.xml><?xml version="1.0" encoding="utf-8"?>
<p:tagLst xmlns:p="http://schemas.openxmlformats.org/presentationml/2006/main">
  <p:tag name="AS_UNIQUEID" val="1811"/>
</p:tagLst>
</file>

<file path=ppt/tags/tag20.xml><?xml version="1.0" encoding="utf-8"?>
<p:tagLst xmlns:p="http://schemas.openxmlformats.org/presentationml/2006/main">
  <p:tag name="AS_UNIQUEID" val="1812"/>
</p:tagLst>
</file>

<file path=ppt/tags/tag21.xml><?xml version="1.0" encoding="utf-8"?>
<p:tagLst xmlns:p="http://schemas.openxmlformats.org/presentationml/2006/main">
  <p:tag name="AS_UNIQUEID" val="1813"/>
</p:tagLst>
</file>

<file path=ppt/tags/tag22.xml><?xml version="1.0" encoding="utf-8"?>
<p:tagLst xmlns:p="http://schemas.openxmlformats.org/presentationml/2006/main">
  <p:tag name="AS_UNIQUEID" val="1814"/>
</p:tagLst>
</file>

<file path=ppt/tags/tag23.xml><?xml version="1.0" encoding="utf-8"?>
<p:tagLst xmlns:p="http://schemas.openxmlformats.org/presentationml/2006/main">
  <p:tag name="AS_UNIQUEID" val="1815"/>
</p:tagLst>
</file>

<file path=ppt/tags/tag24.xml><?xml version="1.0" encoding="utf-8"?>
<p:tagLst xmlns:p="http://schemas.openxmlformats.org/presentationml/2006/main">
  <p:tag name="AS_UNIQUEID" val="1816"/>
</p:tagLst>
</file>

<file path=ppt/tags/tag25.xml><?xml version="1.0" encoding="utf-8"?>
<p:tagLst xmlns:p="http://schemas.openxmlformats.org/presentationml/2006/main">
  <p:tag name="AS_UNIQUEID" val="1817"/>
</p:tagLst>
</file>

<file path=ppt/tags/tag26.xml><?xml version="1.0" encoding="utf-8"?>
<p:tagLst xmlns:p="http://schemas.openxmlformats.org/presentationml/2006/main">
  <p:tag name="AS_UNIQUEID" val="1818"/>
</p:tagLst>
</file>

<file path=ppt/tags/tag27.xml><?xml version="1.0" encoding="utf-8"?>
<p:tagLst xmlns:p="http://schemas.openxmlformats.org/presentationml/2006/main">
  <p:tag name="AS_UNIQUEID" val="1819"/>
</p:tagLst>
</file>

<file path=ppt/tags/tag28.xml><?xml version="1.0" encoding="utf-8"?>
<p:tagLst xmlns:p="http://schemas.openxmlformats.org/presentationml/2006/main">
  <p:tag name="AS_UNIQUEID" val="1820"/>
</p:tagLst>
</file>

<file path=ppt/tags/tag29.xml><?xml version="1.0" encoding="utf-8"?>
<p:tagLst xmlns:p="http://schemas.openxmlformats.org/presentationml/2006/main">
  <p:tag name="AS_UNIQUEID" val="1821"/>
</p:tagLst>
</file>

<file path=ppt/tags/tag30.xml><?xml version="1.0" encoding="utf-8"?>
<p:tagLst xmlns:p="http://schemas.openxmlformats.org/presentationml/2006/main">
  <p:tag name="AS_UNIQUEID" val="1822"/>
</p:tagLst>
</file>

<file path=ppt/tags/tag31.xml><?xml version="1.0" encoding="utf-8"?>
<p:tagLst xmlns:p="http://schemas.openxmlformats.org/presentationml/2006/main">
  <p:tag name="AS_UNIQUEID" val="1823"/>
</p:tagLst>
</file>

<file path=ppt/tags/tag32.xml><?xml version="1.0" encoding="utf-8"?>
<p:tagLst xmlns:p="http://schemas.openxmlformats.org/presentationml/2006/main">
  <p:tag name="AS_UNIQUEID" val="1824"/>
</p:tagLst>
</file>

<file path=ppt/tags/tag33.xml><?xml version="1.0" encoding="utf-8"?>
<p:tagLst xmlns:p="http://schemas.openxmlformats.org/presentationml/2006/main">
  <p:tag name="AS_UNIQUEID" val="1825"/>
</p:tagLst>
</file>

<file path=ppt/tags/tag34.xml><?xml version="1.0" encoding="utf-8"?>
<p:tagLst xmlns:p="http://schemas.openxmlformats.org/presentationml/2006/main">
  <p:tag name="AS_UNIQUEID" val="1826"/>
</p:tagLst>
</file>

<file path=ppt/tags/tag35.xml><?xml version="1.0" encoding="utf-8"?>
<p:tagLst xmlns:p="http://schemas.openxmlformats.org/presentationml/2006/main">
  <p:tag name="AS_UNIQUEID" val="1827"/>
</p:tagLst>
</file>

<file path=ppt/tags/tag36.xml><?xml version="1.0" encoding="utf-8"?>
<p:tagLst xmlns:p="http://schemas.openxmlformats.org/presentationml/2006/main">
  <p:tag name="AS_UNIQUEID" val="1828"/>
</p:tagLst>
</file>

<file path=ppt/tags/tag37.xml><?xml version="1.0" encoding="utf-8"?>
<p:tagLst xmlns:p="http://schemas.openxmlformats.org/presentationml/2006/main">
  <p:tag name="AS_UNIQUEID" val="1829"/>
</p:tagLst>
</file>

<file path=ppt/tags/tag38.xml><?xml version="1.0" encoding="utf-8"?>
<p:tagLst xmlns:p="http://schemas.openxmlformats.org/presentationml/2006/main">
  <p:tag name="AS_UNIQUEID" val="1830"/>
</p:tagLst>
</file>

<file path=ppt/tags/tag39.xml><?xml version="1.0" encoding="utf-8"?>
<p:tagLst xmlns:p="http://schemas.openxmlformats.org/presentationml/2006/main">
  <p:tag name="AS_UNIQUEID" val="1831"/>
</p:tagLst>
</file>

<file path=ppt/tags/tag40.xml><?xml version="1.0" encoding="utf-8"?>
<p:tagLst xmlns:p="http://schemas.openxmlformats.org/presentationml/2006/main">
  <p:tag name="AS_UNIQUEID" val="1832"/>
</p:tagLst>
</file>

<file path=ppt/tags/tag41.xml><?xml version="1.0" encoding="utf-8"?>
<p:tagLst xmlns:p="http://schemas.openxmlformats.org/presentationml/2006/main">
  <p:tag name="AS_UNIQUEID" val="1833"/>
</p:tagLst>
</file>

<file path=ppt/tags/tag42.xml><?xml version="1.0" encoding="utf-8"?>
<p:tagLst xmlns:p="http://schemas.openxmlformats.org/presentationml/2006/main">
  <p:tag name="AS_UNIQUEID" val="1834"/>
</p:tagLst>
</file>

<file path=ppt/tags/tag43.xml><?xml version="1.0" encoding="utf-8"?>
<p:tagLst xmlns:p="http://schemas.openxmlformats.org/presentationml/2006/main">
  <p:tag name="AS_UNIQUEID" val="1835"/>
</p:tagLst>
</file>

<file path=ppt/tags/tag44.xml><?xml version="1.0" encoding="utf-8"?>
<p:tagLst xmlns:p="http://schemas.openxmlformats.org/presentationml/2006/main">
  <p:tag name="AS_UNIQUEID" val="1836"/>
</p:tagLst>
</file>

<file path=ppt/tags/tag45.xml><?xml version="1.0" encoding="utf-8"?>
<p:tagLst xmlns:p="http://schemas.openxmlformats.org/presentationml/2006/main">
  <p:tag name="AS_UNIQUEID" val="1837"/>
</p:tagLst>
</file>

<file path=ppt/tags/tag46.xml><?xml version="1.0" encoding="utf-8"?>
<p:tagLst xmlns:p="http://schemas.openxmlformats.org/presentationml/2006/main">
  <p:tag name="AS_UNIQUEID" val="1838"/>
</p:tagLst>
</file>

<file path=ppt/tags/tag47.xml><?xml version="1.0" encoding="utf-8"?>
<p:tagLst xmlns:p="http://schemas.openxmlformats.org/presentationml/2006/main">
  <p:tag name="AS_UNIQUEID" val="1839"/>
</p:tagLst>
</file>

<file path=ppt/tags/tag48.xml><?xml version="1.0" encoding="utf-8"?>
<p:tagLst xmlns:p="http://schemas.openxmlformats.org/presentationml/2006/main">
  <p:tag name="AS_UNIQUEID" val="1840"/>
</p:tagLst>
</file>

<file path=ppt/tags/tag49.xml><?xml version="1.0" encoding="utf-8"?>
<p:tagLst xmlns:p="http://schemas.openxmlformats.org/presentationml/2006/main">
  <p:tag name="AS_UNIQUEID" val="1841"/>
</p:tagLst>
</file>

<file path=ppt/tags/tag50.xml><?xml version="1.0" encoding="utf-8"?>
<p:tagLst xmlns:p="http://schemas.openxmlformats.org/presentationml/2006/main">
  <p:tag name="AS_UNIQUEID" val="1842"/>
</p:tagLst>
</file>

<file path=ppt/tags/tag51.xml><?xml version="1.0" encoding="utf-8"?>
<p:tagLst xmlns:p="http://schemas.openxmlformats.org/presentationml/2006/main">
  <p:tag name="AS_UNIQUEID" val="1843"/>
</p:tagLst>
</file>

<file path=ppt/tags/tag52.xml><?xml version="1.0" encoding="utf-8"?>
<p:tagLst xmlns:p="http://schemas.openxmlformats.org/presentationml/2006/main">
  <p:tag name="AS_UNIQUEID" val="1844"/>
</p:tagLst>
</file>

<file path=ppt/tags/tag53.xml><?xml version="1.0" encoding="utf-8"?>
<p:tagLst xmlns:p="http://schemas.openxmlformats.org/presentationml/2006/main">
  <p:tag name="AS_UNIQUEID" val="1845"/>
</p:tagLst>
</file>

<file path=ppt/tags/tag54.xml><?xml version="1.0" encoding="utf-8"?>
<p:tagLst xmlns:p="http://schemas.openxmlformats.org/presentationml/2006/main">
  <p:tag name="AS_UNIQUEID" val="1846"/>
</p:tagLst>
</file>

<file path=ppt/tags/tag55.xml><?xml version="1.0" encoding="utf-8"?>
<p:tagLst xmlns:p="http://schemas.openxmlformats.org/presentationml/2006/main">
  <p:tag name="AS_UNIQUEID" val="1847"/>
</p:tagLst>
</file>

<file path=ppt/tags/tag56.xml><?xml version="1.0" encoding="utf-8"?>
<p:tagLst xmlns:p="http://schemas.openxmlformats.org/presentationml/2006/main">
  <p:tag name="AS_UNIQUEID" val="1848"/>
</p:tagLst>
</file>

<file path=ppt/tags/tag57.xml><?xml version="1.0" encoding="utf-8"?>
<p:tagLst xmlns:p="http://schemas.openxmlformats.org/presentationml/2006/main">
  <p:tag name="AS_UNIQUEID" val="1849"/>
</p:tagLst>
</file>

<file path=ppt/tags/tag58.xml><?xml version="1.0" encoding="utf-8"?>
<p:tagLst xmlns:p="http://schemas.openxmlformats.org/presentationml/2006/main">
  <p:tag name="AS_UNIQUEID" val="1850"/>
</p:tagLst>
</file>

<file path=ppt/tags/tag59.xml><?xml version="1.0" encoding="utf-8"?>
<p:tagLst xmlns:p="http://schemas.openxmlformats.org/presentationml/2006/main">
  <p:tag name="AS_UNIQUEID" val="1851"/>
</p:tagLst>
</file>

<file path=ppt/tags/tag60.xml><?xml version="1.0" encoding="utf-8"?>
<p:tagLst xmlns:p="http://schemas.openxmlformats.org/presentationml/2006/main">
  <p:tag name="AS_UNIQUEID" val="1852"/>
</p:tagLst>
</file>

<file path=ppt/tags/tag61.xml><?xml version="1.0" encoding="utf-8"?>
<p:tagLst xmlns:p="http://schemas.openxmlformats.org/presentationml/2006/main">
  <p:tag name="AS_UNIQUEID" val="1853"/>
</p:tagLst>
</file>

<file path=ppt/tags/tag62.xml><?xml version="1.0" encoding="utf-8"?>
<p:tagLst xmlns:p="http://schemas.openxmlformats.org/presentationml/2006/main">
  <p:tag name="AS_UNIQUEID" val="1854"/>
</p:tagLst>
</file>

<file path=ppt/tags/tag63.xml><?xml version="1.0" encoding="utf-8"?>
<p:tagLst xmlns:p="http://schemas.openxmlformats.org/presentationml/2006/main">
  <p:tag name="AS_UNIQUEID" val="1855"/>
</p:tagLst>
</file>

<file path=ppt/tags/tag64.xml><?xml version="1.0" encoding="utf-8"?>
<p:tagLst xmlns:p="http://schemas.openxmlformats.org/presentationml/2006/main">
  <p:tag name="AS_UNIQUEID" val="1856"/>
</p:tagLst>
</file>

<file path=ppt/tags/tag65.xml><?xml version="1.0" encoding="utf-8"?>
<p:tagLst xmlns:p="http://schemas.openxmlformats.org/presentationml/2006/main">
  <p:tag name="AS_UNIQUEID" val="1857"/>
</p:tagLst>
</file>

<file path=ppt/tags/tag66.xml><?xml version="1.0" encoding="utf-8"?>
<p:tagLst xmlns:p="http://schemas.openxmlformats.org/presentationml/2006/main">
  <p:tag name="AS_UNIQUEID" val="1858"/>
</p:tagLst>
</file>

<file path=ppt/tags/tag67.xml><?xml version="1.0" encoding="utf-8"?>
<p:tagLst xmlns:p="http://schemas.openxmlformats.org/presentationml/2006/main">
  <p:tag name="AS_UNIQUEID" val="1859"/>
</p:tagLst>
</file>

<file path=ppt/tags/tag68.xml><?xml version="1.0" encoding="utf-8"?>
<p:tagLst xmlns:p="http://schemas.openxmlformats.org/presentationml/2006/main">
  <p:tag name="AS_UNIQUEID" val="1860"/>
</p:tagLst>
</file>

<file path=ppt/tags/tag69.xml><?xml version="1.0" encoding="utf-8"?>
<p:tagLst xmlns:p="http://schemas.openxmlformats.org/presentationml/2006/main">
  <p:tag name="AS_UNIQUEID" val="1861"/>
</p:tagLst>
</file>

<file path=ppt/tags/tag70.xml><?xml version="1.0" encoding="utf-8"?>
<p:tagLst xmlns:p="http://schemas.openxmlformats.org/presentationml/2006/main">
  <p:tag name="AS_UNIQUEID" val="1862"/>
</p:tagLst>
</file>

<file path=ppt/tags/tag71.xml><?xml version="1.0" encoding="utf-8"?>
<p:tagLst xmlns:p="http://schemas.openxmlformats.org/presentationml/2006/main">
  <p:tag name="AS_UNIQUEID" val="1863"/>
</p:tagLst>
</file>

<file path=ppt/tags/tag72.xml><?xml version="1.0" encoding="utf-8"?>
<p:tagLst xmlns:p="http://schemas.openxmlformats.org/presentationml/2006/main">
  <p:tag name="AS_UNIQUEID" val="1864"/>
</p:tagLst>
</file>

<file path=ppt/tags/tag73.xml><?xml version="1.0" encoding="utf-8"?>
<p:tagLst xmlns:p="http://schemas.openxmlformats.org/presentationml/2006/main">
  <p:tag name="AS_UNIQUEID" val="1865"/>
</p:tagLst>
</file>

<file path=ppt/tags/tag74.xml><?xml version="1.0" encoding="utf-8"?>
<p:tagLst xmlns:p="http://schemas.openxmlformats.org/presentationml/2006/main">
  <p:tag name="AS_UNIQUEID" val="1866"/>
</p:tagLst>
</file>

<file path=ppt/tags/tag75.xml><?xml version="1.0" encoding="utf-8"?>
<p:tagLst xmlns:p="http://schemas.openxmlformats.org/presentationml/2006/main">
  <p:tag name="AS_UNIQUEID" val="1867"/>
</p:tagLst>
</file>

<file path=ppt/tags/tag76.xml><?xml version="1.0" encoding="utf-8"?>
<p:tagLst xmlns:p="http://schemas.openxmlformats.org/presentationml/2006/main">
  <p:tag name="AS_UNIQUEID" val="1606"/>
</p:tagLst>
</file>

<file path=ppt/tags/tag77.xml><?xml version="1.0" encoding="utf-8"?>
<p:tagLst xmlns:p="http://schemas.openxmlformats.org/presentationml/2006/main">
  <p:tag name="AS_UNIQUEID" val="1607"/>
</p:tagLst>
</file>

<file path=ppt/tags/tag78.xml><?xml version="1.0" encoding="utf-8"?>
<p:tagLst xmlns:p="http://schemas.openxmlformats.org/presentationml/2006/main">
  <p:tag name="AS_UNIQUEID" val="1608"/>
</p:tagLst>
</file>

<file path=ppt/tags/tag79.xml><?xml version="1.0" encoding="utf-8"?>
<p:tagLst xmlns:p="http://schemas.openxmlformats.org/presentationml/2006/main">
  <p:tag name="AS_UNIQUEID" val="1609"/>
</p:tagLst>
</file>

<file path=ppt/tags/tag80.xml><?xml version="1.0" encoding="utf-8"?>
<p:tagLst xmlns:p="http://schemas.openxmlformats.org/presentationml/2006/main">
  <p:tag name="AS_UNIQUEID" val="1610"/>
</p:tagLst>
</file>

<file path=ppt/tags/tag81.xml><?xml version="1.0" encoding="utf-8"?>
<p:tagLst xmlns:p="http://schemas.openxmlformats.org/presentationml/2006/main">
  <p:tag name="AS_UNIQUEID" val="1611"/>
</p:tagLst>
</file>

<file path=ppt/tags/tag82.xml><?xml version="1.0" encoding="utf-8"?>
<p:tagLst xmlns:p="http://schemas.openxmlformats.org/presentationml/2006/main">
  <p:tag name="AS_UNIQUEID" val="1612"/>
</p:tagLst>
</file>

<file path=ppt/tags/tag83.xml><?xml version="1.0" encoding="utf-8"?>
<p:tagLst xmlns:p="http://schemas.openxmlformats.org/presentationml/2006/main">
  <p:tag name="AS_UNIQUEID" val="1613"/>
</p:tagLst>
</file>

<file path=ppt/tags/tag84.xml><?xml version="1.0" encoding="utf-8"?>
<p:tagLst xmlns:p="http://schemas.openxmlformats.org/presentationml/2006/main">
  <p:tag name="AS_UNIQUEID" val="1614"/>
</p:tagLst>
</file>

<file path=ppt/tags/tag85.xml><?xml version="1.0" encoding="utf-8"?>
<p:tagLst xmlns:p="http://schemas.openxmlformats.org/presentationml/2006/main">
  <p:tag name="AS_UNIQUEID" val="1615"/>
</p:tagLst>
</file>

<file path=ppt/tags/tag86.xml><?xml version="1.0" encoding="utf-8"?>
<p:tagLst xmlns:p="http://schemas.openxmlformats.org/presentationml/2006/main">
  <p:tag name="AS_UNIQUEID" val="1616"/>
</p:tagLst>
</file>

<file path=ppt/tags/tag87.xml><?xml version="1.0" encoding="utf-8"?>
<p:tagLst xmlns:p="http://schemas.openxmlformats.org/presentationml/2006/main">
  <p:tag name="AS_UNIQUEID" val="1617"/>
</p:tagLst>
</file>

<file path=ppt/tags/tag88.xml><?xml version="1.0" encoding="utf-8"?>
<p:tagLst xmlns:p="http://schemas.openxmlformats.org/presentationml/2006/main">
  <p:tag name="AS_UNIQUEID" val="1618"/>
</p:tagLst>
</file>

<file path=ppt/tags/tag89.xml><?xml version="1.0" encoding="utf-8"?>
<p:tagLst xmlns:p="http://schemas.openxmlformats.org/presentationml/2006/main">
  <p:tag name="AS_UNIQUEID" val="1619"/>
</p:tagLst>
</file>

<file path=ppt/tags/tag90.xml><?xml version="1.0" encoding="utf-8"?>
<p:tagLst xmlns:p="http://schemas.openxmlformats.org/presentationml/2006/main">
  <p:tag name="AS_UNIQUEID" val="1620"/>
</p:tagLst>
</file>

<file path=ppt/tags/tag91.xml><?xml version="1.0" encoding="utf-8"?>
<p:tagLst xmlns:p="http://schemas.openxmlformats.org/presentationml/2006/main">
  <p:tag name="AS_UNIQUEID" val="1621"/>
</p:tagLst>
</file>

<file path=ppt/tags/tag92.xml><?xml version="1.0" encoding="utf-8"?>
<p:tagLst xmlns:p="http://schemas.openxmlformats.org/presentationml/2006/main">
  <p:tag name="AS_UNIQUEID" val="1622"/>
</p:tagLst>
</file>

<file path=ppt/tags/tag93.xml><?xml version="1.0" encoding="utf-8"?>
<p:tagLst xmlns:p="http://schemas.openxmlformats.org/presentationml/2006/main">
  <p:tag name="AS_UNIQUEID" val="1623"/>
</p:tagLst>
</file>

<file path=ppt/tags/tag94.xml><?xml version="1.0" encoding="utf-8"?>
<p:tagLst xmlns:p="http://schemas.openxmlformats.org/presentationml/2006/main">
  <p:tag name="AS_UNIQUEID" val="1624"/>
</p:tagLst>
</file>

<file path=ppt/tags/tag95.xml><?xml version="1.0" encoding="utf-8"?>
<p:tagLst xmlns:p="http://schemas.openxmlformats.org/presentationml/2006/main">
  <p:tag name="AS_UNIQUEID" val="1625"/>
</p:tagLst>
</file>

<file path=ppt/tags/tag96.xml><?xml version="1.0" encoding="utf-8"?>
<p:tagLst xmlns:p="http://schemas.openxmlformats.org/presentationml/2006/main">
  <p:tag name="AS_UNIQUEID" val="1626"/>
</p:tagLst>
</file>

<file path=ppt/tags/tag97.xml><?xml version="1.0" encoding="utf-8"?>
<p:tagLst xmlns:p="http://schemas.openxmlformats.org/presentationml/2006/main">
  <p:tag name="AS_UNIQUEID" val="1627"/>
</p:tagLst>
</file>

<file path=ppt/tags/tag98.xml><?xml version="1.0" encoding="utf-8"?>
<p:tagLst xmlns:p="http://schemas.openxmlformats.org/presentationml/2006/main">
  <p:tag name="AS_UNIQUEID" val="1628"/>
</p:tagLst>
</file>

<file path=ppt/tags/tag99.xml><?xml version="1.0" encoding="utf-8"?>
<p:tagLst xmlns:p="http://schemas.openxmlformats.org/presentationml/2006/main">
  <p:tag name="AS_UNIQUEID" val="1629"/>
</p:tagLst>
</file>

<file path=ppt/tags/tag100.xml><?xml version="1.0" encoding="utf-8"?>
<p:tagLst xmlns:p="http://schemas.openxmlformats.org/presentationml/2006/main">
  <p:tag name="AS_UNIQUEID" val="1630"/>
</p:tagLst>
</file>

<file path=ppt/tags/tag101.xml><?xml version="1.0" encoding="utf-8"?>
<p:tagLst xmlns:p="http://schemas.openxmlformats.org/presentationml/2006/main">
  <p:tag name="AS_UNIQUEID" val="1631"/>
</p:tagLst>
</file>

<file path=ppt/tags/tag102.xml><?xml version="1.0" encoding="utf-8"?>
<p:tagLst xmlns:p="http://schemas.openxmlformats.org/presentationml/2006/main">
  <p:tag name="AS_UNIQUEID" val="1632"/>
</p:tagLst>
</file>

<file path=ppt/tags/tag103.xml><?xml version="1.0" encoding="utf-8"?>
<p:tagLst xmlns:p="http://schemas.openxmlformats.org/presentationml/2006/main">
  <p:tag name="AS_UNIQUEID" val="1633"/>
</p:tagLst>
</file>

<file path=ppt/tags/tag104.xml><?xml version="1.0" encoding="utf-8"?>
<p:tagLst xmlns:p="http://schemas.openxmlformats.org/presentationml/2006/main">
  <p:tag name="AS_UNIQUEID" val="1634"/>
</p:tagLst>
</file>

<file path=ppt/tags/tag105.xml><?xml version="1.0" encoding="utf-8"?>
<p:tagLst xmlns:p="http://schemas.openxmlformats.org/presentationml/2006/main">
  <p:tag name="AS_UNIQUEID" val="1635"/>
</p:tagLst>
</file>

<file path=ppt/tags/tag106.xml><?xml version="1.0" encoding="utf-8"?>
<p:tagLst xmlns:p="http://schemas.openxmlformats.org/presentationml/2006/main">
  <p:tag name="AS_UNIQUEID" val="1636"/>
</p:tagLst>
</file>

<file path=ppt/tags/tag107.xml><?xml version="1.0" encoding="utf-8"?>
<p:tagLst xmlns:p="http://schemas.openxmlformats.org/presentationml/2006/main">
  <p:tag name="AS_UNIQUEID" val="1637"/>
</p:tagLst>
</file>

<file path=ppt/tags/tag108.xml><?xml version="1.0" encoding="utf-8"?>
<p:tagLst xmlns:p="http://schemas.openxmlformats.org/presentationml/2006/main">
  <p:tag name="AS_UNIQUEID" val="1638"/>
</p:tagLst>
</file>

<file path=ppt/tags/tag109.xml><?xml version="1.0" encoding="utf-8"?>
<p:tagLst xmlns:p="http://schemas.openxmlformats.org/presentationml/2006/main">
  <p:tag name="AS_UNIQUEID" val="1639"/>
</p:tagLst>
</file>

<file path=ppt/tags/tag110.xml><?xml version="1.0" encoding="utf-8"?>
<p:tagLst xmlns:p="http://schemas.openxmlformats.org/presentationml/2006/main">
  <p:tag name="AS_UNIQUEID" val="1640"/>
</p:tagLst>
</file>

<file path=ppt/tags/tag111.xml><?xml version="1.0" encoding="utf-8"?>
<p:tagLst xmlns:p="http://schemas.openxmlformats.org/presentationml/2006/main">
  <p:tag name="AS_UNIQUEID" val="1641"/>
</p:tagLst>
</file>

<file path=ppt/tags/tag112.xml><?xml version="1.0" encoding="utf-8"?>
<p:tagLst xmlns:p="http://schemas.openxmlformats.org/presentationml/2006/main">
  <p:tag name="AS_UNIQUEID" val="1642"/>
</p:tagLst>
</file>

<file path=ppt/tags/tag113.xml><?xml version="1.0" encoding="utf-8"?>
<p:tagLst xmlns:p="http://schemas.openxmlformats.org/presentationml/2006/main">
  <p:tag name="AS_UNIQUEID" val="1643"/>
</p:tagLst>
</file>

<file path=ppt/tags/tag114.xml><?xml version="1.0" encoding="utf-8"?>
<p:tagLst xmlns:p="http://schemas.openxmlformats.org/presentationml/2006/main">
  <p:tag name="AS_UNIQUEID" val="1644"/>
</p:tagLst>
</file>

<file path=ppt/tags/tag115.xml><?xml version="1.0" encoding="utf-8"?>
<p:tagLst xmlns:p="http://schemas.openxmlformats.org/presentationml/2006/main">
  <p:tag name="AS_UNIQUEID" val="1645"/>
</p:tagLst>
</file>

<file path=ppt/tags/tag116.xml><?xml version="1.0" encoding="utf-8"?>
<p:tagLst xmlns:p="http://schemas.openxmlformats.org/presentationml/2006/main">
  <p:tag name="AS_UNIQUEID" val="1646"/>
</p:tagLst>
</file>

<file path=ppt/tags/tag117.xml><?xml version="1.0" encoding="utf-8"?>
<p:tagLst xmlns:p="http://schemas.openxmlformats.org/presentationml/2006/main">
  <p:tag name="AS_UNIQUEID" val="1647"/>
</p:tagLst>
</file>

<file path=ppt/tags/tag118.xml><?xml version="1.0" encoding="utf-8"?>
<p:tagLst xmlns:p="http://schemas.openxmlformats.org/presentationml/2006/main">
  <p:tag name="AS_UNIQUEID" val="1648"/>
</p:tagLst>
</file>

<file path=ppt/tags/tag119.xml><?xml version="1.0" encoding="utf-8"?>
<p:tagLst xmlns:p="http://schemas.openxmlformats.org/presentationml/2006/main">
  <p:tag name="AS_UNIQUEID" val="1649"/>
</p:tagLst>
</file>

<file path=ppt/tags/tag120.xml><?xml version="1.0" encoding="utf-8"?>
<p:tagLst xmlns:p="http://schemas.openxmlformats.org/presentationml/2006/main">
  <p:tag name="AS_UNIQUEID" val="1650"/>
</p:tagLst>
</file>

<file path=ppt/tags/tag121.xml><?xml version="1.0" encoding="utf-8"?>
<p:tagLst xmlns:p="http://schemas.openxmlformats.org/presentationml/2006/main">
  <p:tag name="AS_UNIQUEID" val="1651"/>
</p:tagLst>
</file>

<file path=ppt/tags/tag122.xml><?xml version="1.0" encoding="utf-8"?>
<p:tagLst xmlns:p="http://schemas.openxmlformats.org/presentationml/2006/main">
  <p:tag name="AS_UNIQUEID" val="1652"/>
</p:tagLst>
</file>

<file path=ppt/tags/tag123.xml><?xml version="1.0" encoding="utf-8"?>
<p:tagLst xmlns:p="http://schemas.openxmlformats.org/presentationml/2006/main">
  <p:tag name="AS_UNIQUEID" val="1653"/>
</p:tagLst>
</file>

<file path=ppt/tags/tag124.xml><?xml version="1.0" encoding="utf-8"?>
<p:tagLst xmlns:p="http://schemas.openxmlformats.org/presentationml/2006/main">
  <p:tag name="AS_UNIQUEID" val="1654"/>
</p:tagLst>
</file>

<file path=ppt/tags/tag125.xml><?xml version="1.0" encoding="utf-8"?>
<p:tagLst xmlns:p="http://schemas.openxmlformats.org/presentationml/2006/main">
  <p:tag name="AS_UNIQUEID" val="1655"/>
</p:tagLst>
</file>

<file path=ppt/tags/tag126.xml><?xml version="1.0" encoding="utf-8"?>
<p:tagLst xmlns:p="http://schemas.openxmlformats.org/presentationml/2006/main">
  <p:tag name="AS_UNIQUEID" val="1656"/>
</p:tagLst>
</file>

<file path=ppt/tags/tag127.xml><?xml version="1.0" encoding="utf-8"?>
<p:tagLst xmlns:p="http://schemas.openxmlformats.org/presentationml/2006/main">
  <p:tag name="AS_UNIQUEID" val="1657"/>
</p:tagLst>
</file>

<file path=ppt/tags/tag128.xml><?xml version="1.0" encoding="utf-8"?>
<p:tagLst xmlns:p="http://schemas.openxmlformats.org/presentationml/2006/main">
  <p:tag name="AS_UNIQUEID" val="1658"/>
</p:tagLst>
</file>

<file path=ppt/tags/tag129.xml><?xml version="1.0" encoding="utf-8"?>
<p:tagLst xmlns:p="http://schemas.openxmlformats.org/presentationml/2006/main">
  <p:tag name="AS_UNIQUEID" val="1659"/>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AS_UNIQUEID" val="1660"/>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AS_UNIQUEID" val="1661"/>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33.xml><?xml version="1.0" encoding="utf-8"?>
<p:tagLst xmlns:p="http://schemas.openxmlformats.org/presentationml/2006/main">
  <p:tag name="AS_UNIQUEID" val="1662"/>
</p:tagLst>
</file>

<file path=ppt/tags/tag134.xml><?xml version="1.0" encoding="utf-8"?>
<p:tagLst xmlns:p="http://schemas.openxmlformats.org/presentationml/2006/main">
  <p:tag name="AS_UNIQUEID" val="109"/>
</p:tagLst>
</file>

<file path=ppt/tags/tag135.xml><?xml version="1.0" encoding="utf-8"?>
<p:tagLst xmlns:p="http://schemas.openxmlformats.org/presentationml/2006/main">
  <p:tag name="AS_UNIQUEID" val="110"/>
</p:tagLst>
</file>

<file path=ppt/tags/tag136.xml><?xml version="1.0" encoding="utf-8"?>
<p:tagLst xmlns:p="http://schemas.openxmlformats.org/presentationml/2006/main">
  <p:tag name="AS_UNIQUEID" val="1663"/>
</p:tagLst>
</file>

<file path=ppt/tags/tag137.xml><?xml version="1.0" encoding="utf-8"?>
<p:tagLst xmlns:p="http://schemas.openxmlformats.org/presentationml/2006/main">
  <p:tag name="AS_UNIQUEID" val="1664"/>
</p:tagLst>
</file>

<file path=ppt/tags/tag138.xml><?xml version="1.0" encoding="utf-8"?>
<p:tagLst xmlns:p="http://schemas.openxmlformats.org/presentationml/2006/main">
  <p:tag name="AS_UNIQUEID" val="1665"/>
</p:tagLst>
</file>

<file path=ppt/tags/tag139.xml><?xml version="1.0" encoding="utf-8"?>
<p:tagLst xmlns:p="http://schemas.openxmlformats.org/presentationml/2006/main">
  <p:tag name="AS_UNIQUEID" val="1666"/>
</p:tagLst>
</file>

<file path=ppt/tags/tag140.xml><?xml version="1.0" encoding="utf-8"?>
<p:tagLst xmlns:p="http://schemas.openxmlformats.org/presentationml/2006/main">
  <p:tag name="AS_UNIQUEID" val="1667"/>
</p:tagLst>
</file>

<file path=ppt/tags/tag141.xml><?xml version="1.0" encoding="utf-8"?>
<p:tagLst xmlns:p="http://schemas.openxmlformats.org/presentationml/2006/main">
  <p:tag name="AS_UNIQUEID" val="1668"/>
</p:tagLst>
</file>

<file path=ppt/tags/tag142.xml><?xml version="1.0" encoding="utf-8"?>
<p:tagLst xmlns:p="http://schemas.openxmlformats.org/presentationml/2006/main">
  <p:tag name="AS_UNIQUEID" val="1669"/>
</p:tagLst>
</file>

<file path=ppt/tags/tag143.xml><?xml version="1.0" encoding="utf-8"?>
<p:tagLst xmlns:p="http://schemas.openxmlformats.org/presentationml/2006/main">
  <p:tag name="AS_UNIQUEID" val="1670"/>
</p:tagLst>
</file>

<file path=ppt/tags/tag144.xml><?xml version="1.0" encoding="utf-8"?>
<p:tagLst xmlns:p="http://schemas.openxmlformats.org/presentationml/2006/main">
  <p:tag name="AS_UNIQUEID" val="1671"/>
</p:tagLst>
</file>

<file path=ppt/tags/tag145.xml><?xml version="1.0" encoding="utf-8"?>
<p:tagLst xmlns:p="http://schemas.openxmlformats.org/presentationml/2006/main">
  <p:tag name="AS_UNIQUEID" val="1672"/>
</p:tagLst>
</file>

<file path=ppt/tags/tag146.xml><?xml version="1.0" encoding="utf-8"?>
<p:tagLst xmlns:p="http://schemas.openxmlformats.org/presentationml/2006/main">
  <p:tag name="AS_UNIQUEID" val="1673"/>
</p:tagLst>
</file>

<file path=ppt/tags/tag147.xml><?xml version="1.0" encoding="utf-8"?>
<p:tagLst xmlns:p="http://schemas.openxmlformats.org/presentationml/2006/main">
  <p:tag name="AS_UNIQUEID" val="633"/>
</p:tagLst>
</file>

<file path=ppt/tags/tag148.xml><?xml version="1.0" encoding="utf-8"?>
<p:tagLst xmlns:p="http://schemas.openxmlformats.org/presentationml/2006/main">
  <p:tag name="AS_UNIQUEID" val="634"/>
</p:tagLst>
</file>

<file path=ppt/tags/tag149.xml><?xml version="1.0" encoding="utf-8"?>
<p:tagLst xmlns:p="http://schemas.openxmlformats.org/presentationml/2006/main">
  <p:tag name="AS_UNIQUEID" val="635"/>
</p:tagLst>
</file>

<file path=ppt/tags/tag150.xml><?xml version="1.0" encoding="utf-8"?>
<p:tagLst xmlns:p="http://schemas.openxmlformats.org/presentationml/2006/main">
  <p:tag name="AS_UNIQUEID" val="1674"/>
</p:tagLst>
</file>

<file path=ppt/tags/tag151.xml><?xml version="1.0" encoding="utf-8"?>
<p:tagLst xmlns:p="http://schemas.openxmlformats.org/presentationml/2006/main">
  <p:tag name="AS_UNIQUEID" val="1605"/>
</p:tagLst>
</file>

<file path=ppt/tags/tag152.xml><?xml version="1.0" encoding="utf-8"?>
<p:tagLst xmlns:p="http://schemas.openxmlformats.org/presentationml/2006/main">
  <p:tag name="AS_UNIQUEID" val="1675"/>
</p:tagLst>
</file>

<file path=ppt/tags/tag153.xml><?xml version="1.0" encoding="utf-8"?>
<p:tagLst xmlns:p="http://schemas.openxmlformats.org/presentationml/2006/main">
  <p:tag name="AS_UNIQUEID" val="1676"/>
</p:tagLst>
</file>

<file path=ppt/tags/tag154.xml><?xml version="1.0" encoding="utf-8"?>
<p:tagLst xmlns:p="http://schemas.openxmlformats.org/presentationml/2006/main">
  <p:tag name="AS_UNIQUEID" val="1677"/>
</p:tagLst>
</file>

<file path=ppt/tags/tag155.xml><?xml version="1.0" encoding="utf-8"?>
<p:tagLst xmlns:p="http://schemas.openxmlformats.org/presentationml/2006/main">
  <p:tag name="AS_UNIQUEID" val="1678"/>
</p:tagLst>
</file>

<file path=ppt/tags/tag156.xml><?xml version="1.0" encoding="utf-8"?>
<p:tagLst xmlns:p="http://schemas.openxmlformats.org/presentationml/2006/main">
  <p:tag name="AS_UNIQUEID" val="1679"/>
</p:tagLst>
</file>

<file path=ppt/tags/tag157.xml><?xml version="1.0" encoding="utf-8"?>
<p:tagLst xmlns:p="http://schemas.openxmlformats.org/presentationml/2006/main">
  <p:tag name="AS_UNIQUEID" val="1680"/>
</p:tagLst>
</file>

<file path=ppt/tags/tag158.xml><?xml version="1.0" encoding="utf-8"?>
<p:tagLst xmlns:p="http://schemas.openxmlformats.org/presentationml/2006/main">
  <p:tag name="AS_UNIQUEID" val="1681"/>
</p:tagLst>
</file>

<file path=ppt/tags/tag159.xml><?xml version="1.0" encoding="utf-8"?>
<p:tagLst xmlns:p="http://schemas.openxmlformats.org/presentationml/2006/main">
  <p:tag name="AS_UNIQUEID" val="1682"/>
</p:tagLst>
</file>

<file path=ppt/tags/tag160.xml><?xml version="1.0" encoding="utf-8"?>
<p:tagLst xmlns:p="http://schemas.openxmlformats.org/presentationml/2006/main">
  <p:tag name="AS_UNIQUEID" val="1683"/>
</p:tagLst>
</file>

<file path=ppt/tags/tag161.xml><?xml version="1.0" encoding="utf-8"?>
<p:tagLst xmlns:p="http://schemas.openxmlformats.org/presentationml/2006/main">
  <p:tag name="AS_UNIQUEID" val="1684"/>
  <p:tag name="KSO_WM_UNIT_TABLE_BEAUTIFY" val="smartTable{c8d16cc2-695e-451c-ba31-5c0efdc3ad13}"/>
  <p:tag name="TABLE_ENDDRAG_ORIGIN_RECT" val="745*217"/>
  <p:tag name="TABLE_ENDDRAG_RECT" val="107*112*745*217"/>
</p:tagLst>
</file>

<file path=ppt/tags/tag162.xml><?xml version="1.0" encoding="utf-8"?>
<p:tagLst xmlns:p="http://schemas.openxmlformats.org/presentationml/2006/main">
  <p:tag name="AS_UNIQUEID" val="1685"/>
</p:tagLst>
</file>

<file path=ppt/tags/tag163.xml><?xml version="1.0" encoding="utf-8"?>
<p:tagLst xmlns:p="http://schemas.openxmlformats.org/presentationml/2006/main">
  <p:tag name="AS_UNIQUEID" val="1686"/>
</p:tagLst>
</file>

<file path=ppt/tags/tag164.xml><?xml version="1.0" encoding="utf-8"?>
<p:tagLst xmlns:p="http://schemas.openxmlformats.org/presentationml/2006/main">
  <p:tag name="AS_UNIQUEID" val="1687"/>
</p:tagLst>
</file>

<file path=ppt/tags/tag165.xml><?xml version="1.0" encoding="utf-8"?>
<p:tagLst xmlns:p="http://schemas.openxmlformats.org/presentationml/2006/main">
  <p:tag name="AS_UNIQUEID" val="1688"/>
</p:tagLst>
</file>

<file path=ppt/tags/tag166.xml><?xml version="1.0" encoding="utf-8"?>
<p:tagLst xmlns:p="http://schemas.openxmlformats.org/presentationml/2006/main">
  <p:tag name="AS_UNIQUEID" val="1689"/>
  <p:tag name="KSO_WM_BEAUTIFY_FLAG" val="#wm#"/>
  <p:tag name="KSO_WM_DIAGRAM_GROUP_CODE" val="n1-1"/>
  <p:tag name="KSO_WM_TAG_VERSION" val="1.0"/>
  <p:tag name="KSO_WM_TEMPLATE_CATEGORY" val="diagram"/>
  <p:tag name="KSO_WM_TEMPLATE_INDEX" val="20181194"/>
  <p:tag name="KSO_WM_UNIT_COMPATIBLE" val="0"/>
  <p:tag name="KSO_WM_UNIT_DIAGRAM_ISNUMVISUAL" val="0"/>
  <p:tag name="KSO_WM_UNIT_DIAGRAM_ISREFERUNIT" val="0"/>
  <p:tag name="KSO_WM_UNIT_HIGHLIGHT" val="0"/>
  <p:tag name="KSO_WM_UNIT_ID" val="diagram20181194_2*n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3"/>
  <p:tag name="KSO_WM_UNIT_TEXT_FILL_TYPE" val="1"/>
  <p:tag name="KSO_WM_UNIT_TYPE" val="n_h_a"/>
  <p:tag name="KSO_WM_UNIT_VALUE" val="4"/>
</p:tagLst>
</file>

<file path=ppt/tags/tag167.xml><?xml version="1.0" encoding="utf-8"?>
<p:tagLst xmlns:p="http://schemas.openxmlformats.org/presentationml/2006/main">
  <p:tag name="AS_UNIQUEID" val="1690"/>
  <p:tag name="KSO_WM_BEAUTIFY_FLAG" val="#wm#"/>
  <p:tag name="KSO_WM_DIAGRAM_GROUP_CODE" val="n1-1"/>
  <p:tag name="KSO_WM_TAG_VERSION" val="1.0"/>
  <p:tag name="KSO_WM_TEMPLATE_CATEGORY" val="diagram"/>
  <p:tag name="KSO_WM_TEMPLATE_INDEX" val="20181194"/>
  <p:tag name="KSO_WM_UNIT_COMPATIBLE" val="0"/>
  <p:tag name="KSO_WM_UNIT_DIAGRAM_ISNUMVISUAL" val="0"/>
  <p:tag name="KSO_WM_UNIT_DIAGRAM_ISREFERUNIT" val="0"/>
  <p:tag name="KSO_WM_UNIT_HIGHLIGHT" val="0"/>
  <p:tag name="KSO_WM_UNIT_ID" val="diagram20181194_2*n_h_i*1_1_5"/>
  <p:tag name="KSO_WM_UNIT_INDEX" val="1_1_5"/>
  <p:tag name="KSO_WM_UNIT_LAYERLEVEL" val="1_1_1"/>
  <p:tag name="KSO_WM_UNIT_TYPE" val="n_h_i"/>
</p:tagLst>
</file>

<file path=ppt/tags/tag168.xml><?xml version="1.0" encoding="utf-8"?>
<p:tagLst xmlns:p="http://schemas.openxmlformats.org/presentationml/2006/main">
  <p:tag name="AS_UNIQUEID" val="1691"/>
</p:tagLst>
</file>

<file path=ppt/tags/tag169.xml><?xml version="1.0" encoding="utf-8"?>
<p:tagLst xmlns:p="http://schemas.openxmlformats.org/presentationml/2006/main">
  <p:tag name="AS_UNIQUEID" val="1692"/>
</p:tagLst>
</file>

<file path=ppt/tags/tag170.xml><?xml version="1.0" encoding="utf-8"?>
<p:tagLst xmlns:p="http://schemas.openxmlformats.org/presentationml/2006/main">
  <p:tag name="AS_UNIQUEID" val="1693"/>
</p:tagLst>
</file>

<file path=ppt/tags/tag171.xml><?xml version="1.0" encoding="utf-8"?>
<p:tagLst xmlns:p="http://schemas.openxmlformats.org/presentationml/2006/main">
  <p:tag name="AS_UNIQUEID" val="308"/>
</p:tagLst>
</file>

<file path=ppt/tags/tag172.xml><?xml version="1.0" encoding="utf-8"?>
<p:tagLst xmlns:p="http://schemas.openxmlformats.org/presentationml/2006/main">
  <p:tag name="AS_UNIQUEID" val="1694"/>
</p:tagLst>
</file>

<file path=ppt/tags/tag173.xml><?xml version="1.0" encoding="utf-8"?>
<p:tagLst xmlns:p="http://schemas.openxmlformats.org/presentationml/2006/main">
  <p:tag name="AS_UNIQUEID" val="1695"/>
</p:tagLst>
</file>

<file path=ppt/tags/tag174.xml><?xml version="1.0" encoding="utf-8"?>
<p:tagLst xmlns:p="http://schemas.openxmlformats.org/presentationml/2006/main">
  <p:tag name="AS_UNIQUEID" val="1696"/>
</p:tagLst>
</file>

<file path=ppt/tags/tag175.xml><?xml version="1.0" encoding="utf-8"?>
<p:tagLst xmlns:p="http://schemas.openxmlformats.org/presentationml/2006/main">
  <p:tag name="AS_UNIQUEID" val="1697"/>
</p:tagLst>
</file>

<file path=ppt/tags/tag176.xml><?xml version="1.0" encoding="utf-8"?>
<p:tagLst xmlns:p="http://schemas.openxmlformats.org/presentationml/2006/main">
  <p:tag name="AS_UNIQUEID" val="1698"/>
</p:tagLst>
</file>

<file path=ppt/tags/tag177.xml><?xml version="1.0" encoding="utf-8"?>
<p:tagLst xmlns:p="http://schemas.openxmlformats.org/presentationml/2006/main">
  <p:tag name="AS_UNIQUEID" val="1699"/>
</p:tagLst>
</file>

<file path=ppt/tags/tag178.xml><?xml version="1.0" encoding="utf-8"?>
<p:tagLst xmlns:p="http://schemas.openxmlformats.org/presentationml/2006/main">
  <p:tag name="AS_UNIQUEID" val="1700"/>
</p:tagLst>
</file>

<file path=ppt/tags/tag179.xml><?xml version="1.0" encoding="utf-8"?>
<p:tagLst xmlns:p="http://schemas.openxmlformats.org/presentationml/2006/main">
  <p:tag name="AS_UNIQUEID" val="1701"/>
  <p:tag name="KSO_WM_BEAUTIFY_FLAG" val="#wm#"/>
  <p:tag name="KSO_WM_DIAGRAM_GROUP_CODE" val="n1-1"/>
  <p:tag name="KSO_WM_TAG_VERSION" val="1.0"/>
  <p:tag name="KSO_WM_TEMPLATE_CATEGORY" val="diagram"/>
  <p:tag name="KSO_WM_TEMPLATE_INDEX" val="2018119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81194_2*n_h_h_x*1_2_1_3"/>
  <p:tag name="KSO_WM_UNIT_INDEX" val="1_2_1_3"/>
  <p:tag name="KSO_WM_UNIT_LAYERLEVEL" val="1_1_1_1"/>
  <p:tag name="KSO_WM_UNIT_TEXT_FILL_FORE_SCHEMECOLOR_INDEX" val="15"/>
  <p:tag name="KSO_WM_UNIT_TEXT_FILL_TYPE" val="1"/>
  <p:tag name="KSO_WM_UNIT_TYPE" val="n_h_h_x"/>
  <p:tag name="KSO_WM_UNIT_VALUE" val="63*64"/>
</p:tagLst>
</file>

<file path=ppt/tags/tag180.xml><?xml version="1.0" encoding="utf-8"?>
<p:tagLst xmlns:p="http://schemas.openxmlformats.org/presentationml/2006/main">
  <p:tag name="AS_UNIQUEID" val="1702"/>
</p:tagLst>
</file>

<file path=ppt/tags/tag181.xml><?xml version="1.0" encoding="utf-8"?>
<p:tagLst xmlns:p="http://schemas.openxmlformats.org/presentationml/2006/main">
  <p:tag name="AS_UNIQUEID" val="1703"/>
</p:tagLst>
</file>

<file path=ppt/tags/tag182.xml><?xml version="1.0" encoding="utf-8"?>
<p:tagLst xmlns:p="http://schemas.openxmlformats.org/presentationml/2006/main">
  <p:tag name="AS_UNIQUEID" val="1704"/>
</p:tagLst>
</file>

<file path=ppt/tags/tag183.xml><?xml version="1.0" encoding="utf-8"?>
<p:tagLst xmlns:p="http://schemas.openxmlformats.org/presentationml/2006/main">
  <p:tag name="AS_UNIQUEID" val="1705"/>
</p:tagLst>
</file>

<file path=ppt/tags/tag184.xml><?xml version="1.0" encoding="utf-8"?>
<p:tagLst xmlns:p="http://schemas.openxmlformats.org/presentationml/2006/main">
  <p:tag name="AS_UNIQUEID" val="1706"/>
</p:tagLst>
</file>

<file path=ppt/tags/tag185.xml><?xml version="1.0" encoding="utf-8"?>
<p:tagLst xmlns:p="http://schemas.openxmlformats.org/presentationml/2006/main">
  <p:tag name="AS_UNIQUEID" val="1707"/>
</p:tagLst>
</file>

<file path=ppt/tags/tag186.xml><?xml version="1.0" encoding="utf-8"?>
<p:tagLst xmlns:p="http://schemas.openxmlformats.org/presentationml/2006/main">
  <p:tag name="AS_UNIQUEID" val="1708"/>
</p:tagLst>
</file>

<file path=ppt/tags/tag187.xml><?xml version="1.0" encoding="utf-8"?>
<p:tagLst xmlns:p="http://schemas.openxmlformats.org/presentationml/2006/main">
  <p:tag name="AS_UNIQUEID" val="1709"/>
  <p:tag name="KSO_WM_BEAUTIFY_FLAG" val="#wm#"/>
  <p:tag name="KSO_WM_DIAGRAM_GROUP_CODE" val="n1-1"/>
  <p:tag name="KSO_WM_TAG_VERSION" val="1.0"/>
  <p:tag name="KSO_WM_TEMPLATE_CATEGORY" val="diagram"/>
  <p:tag name="KSO_WM_TEMPLATE_INDEX" val="2018119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81194_2*n_h_h_x*1_2_1_3"/>
  <p:tag name="KSO_WM_UNIT_INDEX" val="1_2_1_3"/>
  <p:tag name="KSO_WM_UNIT_LAYERLEVEL" val="1_1_1_1"/>
  <p:tag name="KSO_WM_UNIT_TEXT_FILL_FORE_SCHEMECOLOR_INDEX" val="15"/>
  <p:tag name="KSO_WM_UNIT_TEXT_FILL_TYPE" val="1"/>
  <p:tag name="KSO_WM_UNIT_TYPE" val="n_h_h_x"/>
  <p:tag name="KSO_WM_UNIT_VALUE" val="63*64"/>
</p:tagLst>
</file>

<file path=ppt/tags/tag188.xml><?xml version="1.0" encoding="utf-8"?>
<p:tagLst xmlns:p="http://schemas.openxmlformats.org/presentationml/2006/main">
  <p:tag name="AS_UNIQUEID" val="1710"/>
</p:tagLst>
</file>

<file path=ppt/tags/tag189.xml><?xml version="1.0" encoding="utf-8"?>
<p:tagLst xmlns:p="http://schemas.openxmlformats.org/presentationml/2006/main">
  <p:tag name="AS_UNIQUEID" val="1711"/>
  <p:tag name="KSO_WM_BEAUTIFY_FLAG" val="#wm#"/>
  <p:tag name="KSO_WM_DIAGRAM_GROUP_CODE" val="l1-1"/>
  <p:tag name="KSO_WM_TAG_VERSION" val="1.0"/>
  <p:tag name="KSO_WM_TEMPLATE_CATEGORY" val="diagram"/>
  <p:tag name="KSO_WM_TEMPLATE_INDEX" val="2016840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168406_3*l_h_i*1_1_1"/>
  <p:tag name="KSO_WM_UNIT_INDEX" val="1_1_1"/>
  <p:tag name="KSO_WM_UNIT_LAYERLEVEL" val="1_1_1"/>
  <p:tag name="KSO_WM_UNIT_TEXT_FILL_FORE_SCHEMECOLOR_INDEX" val="13"/>
  <p:tag name="KSO_WM_UNIT_TEXT_FILL_TYPE" val="1"/>
  <p:tag name="KSO_WM_UNIT_TYPE" val="l_h_i"/>
</p:tagLst>
</file>

<file path=ppt/tags/tag190.xml><?xml version="1.0" encoding="utf-8"?>
<p:tagLst xmlns:p="http://schemas.openxmlformats.org/presentationml/2006/main">
  <p:tag name="AS_UNIQUEID" val="1712"/>
  <p:tag name="KSO_WM_BEAUTIFY_FLAG" val="#wm#"/>
  <p:tag name="KSO_WM_DIAGRAM_GROUP_CODE" val="l1-1"/>
  <p:tag name="KSO_WM_TAG_VERSION" val="1.0"/>
  <p:tag name="KSO_WM_TEMPLATE_CATEGORY" val="diagram"/>
  <p:tag name="KSO_WM_TEMPLATE_INDEX" val="2016840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168406_3*l_h_i*1_3_1"/>
  <p:tag name="KSO_WM_UNIT_INDEX" val="1_3_1"/>
  <p:tag name="KSO_WM_UNIT_LAYERLEVEL" val="1_1_1"/>
  <p:tag name="KSO_WM_UNIT_TEXT_FILL_FORE_SCHEMECOLOR_INDEX" val="13"/>
  <p:tag name="KSO_WM_UNIT_TEXT_FILL_TYPE" val="1"/>
  <p:tag name="KSO_WM_UNIT_TYPE" val="l_h_i"/>
</p:tagLst>
</file>

<file path=ppt/tags/tag191.xml><?xml version="1.0" encoding="utf-8"?>
<p:tagLst xmlns:p="http://schemas.openxmlformats.org/presentationml/2006/main">
  <p:tag name="AS_UNIQUEID" val="1713"/>
  <p:tag name="KSO_WM_BEAUTIFY_FLAG" val="#wm#"/>
  <p:tag name="KSO_WM_DIAGRAM_GROUP_CODE" val="l1-1"/>
  <p:tag name="KSO_WM_TAG_VERSION" val="1.0"/>
  <p:tag name="KSO_WM_TEMPLATE_CATEGORY" val="diagram"/>
  <p:tag name="KSO_WM_TEMPLATE_INDEX" val="2016840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168406_3*l_h_i*1_2_1"/>
  <p:tag name="KSO_WM_UNIT_INDEX" val="1_2_1"/>
  <p:tag name="KSO_WM_UNIT_LAYERLEVEL" val="1_1_1"/>
  <p:tag name="KSO_WM_UNIT_TEXT_FILL_FORE_SCHEMECOLOR_INDEX" val="13"/>
  <p:tag name="KSO_WM_UNIT_TEXT_FILL_TYPE" val="1"/>
  <p:tag name="KSO_WM_UNIT_TYPE" val="l_h_i"/>
</p:tagLst>
</file>

<file path=ppt/tags/tag192.xml><?xml version="1.0" encoding="utf-8"?>
<p:tagLst xmlns:p="http://schemas.openxmlformats.org/presentationml/2006/main">
  <p:tag name="AS_UNIQUEID" val="1714"/>
  <p:tag name="KSO_WM_BEAUTIFY_FLAG" val="#wm#"/>
  <p:tag name="KSO_WM_DIAGRAM_GROUP_CODE" val="l1-1"/>
  <p:tag name="KSO_WM_TAG_VERSION" val="1.0"/>
  <p:tag name="KSO_WM_TEMPLATE_CATEGORY" val="diagram"/>
  <p:tag name="KSO_WM_TEMPLATE_INDEX" val="2016840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168406_3*l_h_i*1_4_1"/>
  <p:tag name="KSO_WM_UNIT_INDEX" val="1_4_1"/>
  <p:tag name="KSO_WM_UNIT_LAYERLEVEL" val="1_1_1"/>
  <p:tag name="KSO_WM_UNIT_TEXT_FILL_FORE_SCHEMECOLOR_INDEX" val="13"/>
  <p:tag name="KSO_WM_UNIT_TEXT_FILL_TYPE" val="1"/>
  <p:tag name="KSO_WM_UNIT_TYPE" val="l_h_i"/>
</p:tagLst>
</file>

<file path=ppt/tags/tag193.xml><?xml version="1.0" encoding="utf-8"?>
<p:tagLst xmlns:p="http://schemas.openxmlformats.org/presentationml/2006/main">
  <p:tag name="AS_UNIQUEID" val="1715"/>
  <p:tag name="KSO_WM_BEAUTIFY_FLAG" val="#wm#"/>
  <p:tag name="KSO_WM_DIAGRAM_GROUP_CODE" val="l1-1"/>
  <p:tag name="KSO_WM_TAG_VERSION" val="1.0"/>
  <p:tag name="KSO_WM_TEMPLATE_CATEGORY" val="diagram"/>
  <p:tag name="KSO_WM_TEMPLATE_INDEX" val="20168406"/>
  <p:tag name="KSO_WM_UNIT_COMPATIBLE" val="0"/>
  <p:tag name="KSO_WM_UNIT_DIAGRAM_ISNUMVISUAL" val="0"/>
  <p:tag name="KSO_WM_UNIT_DIAGRAM_ISREFERUNIT" val="0"/>
  <p:tag name="KSO_WM_UNIT_HIGHLIGHT" val="0"/>
  <p:tag name="KSO_WM_UNIT_ID" val="diagram20168406_3*l_h_i*1_1_2"/>
  <p:tag name="KSO_WM_UNIT_INDEX" val="1_1_2"/>
  <p:tag name="KSO_WM_UNIT_LAYERLEVEL" val="1_1_1"/>
  <p:tag name="KSO_WM_UNIT_LINE_FILL_TYPE" val="2"/>
  <p:tag name="KSO_WM_UNIT_LINE_FORE_SCHEMECOLOR_INDEX" val="5"/>
  <p:tag name="KSO_WM_UNIT_TEXT_FILL_FORE_SCHEMECOLOR_INDEX" val="13"/>
  <p:tag name="KSO_WM_UNIT_TEXT_FILL_TYPE" val="1"/>
  <p:tag name="KSO_WM_UNIT_TYPE" val="l_h_i"/>
</p:tagLst>
</file>

<file path=ppt/tags/tag194.xml><?xml version="1.0" encoding="utf-8"?>
<p:tagLst xmlns:p="http://schemas.openxmlformats.org/presentationml/2006/main">
  <p:tag name="AS_UNIQUEID" val="1716"/>
  <p:tag name="KSO_WM_BEAUTIFY_FLAG" val="#wm#"/>
  <p:tag name="KSO_WM_DIAGRAM_GROUP_CODE" val="l1-1"/>
  <p:tag name="KSO_WM_TAG_VERSION" val="1.0"/>
  <p:tag name="KSO_WM_TEMPLATE_CATEGORY" val="diagram"/>
  <p:tag name="KSO_WM_TEMPLATE_INDEX" val="20168406"/>
  <p:tag name="KSO_WM_UNIT_COMPATIBLE" val="0"/>
  <p:tag name="KSO_WM_UNIT_DIAGRAM_ISNUMVISUAL" val="0"/>
  <p:tag name="KSO_WM_UNIT_DIAGRAM_ISREFERUNIT" val="0"/>
  <p:tag name="KSO_WM_UNIT_HIGHLIGHT" val="0"/>
  <p:tag name="KSO_WM_UNIT_ID" val="diagram20168406_3*l_h_i*1_2_2"/>
  <p:tag name="KSO_WM_UNIT_INDEX" val="1_2_2"/>
  <p:tag name="KSO_WM_UNIT_LAYERLEVEL" val="1_1_1"/>
  <p:tag name="KSO_WM_UNIT_LINE_FILL_TYPE" val="2"/>
  <p:tag name="KSO_WM_UNIT_LINE_FORE_SCHEMECOLOR_INDEX" val="6"/>
  <p:tag name="KSO_WM_UNIT_TEXT_FILL_FORE_SCHEMECOLOR_INDEX" val="13"/>
  <p:tag name="KSO_WM_UNIT_TEXT_FILL_TYPE" val="1"/>
  <p:tag name="KSO_WM_UNIT_TYPE" val="l_h_i"/>
</p:tagLst>
</file>

<file path=ppt/tags/tag195.xml><?xml version="1.0" encoding="utf-8"?>
<p:tagLst xmlns:p="http://schemas.openxmlformats.org/presentationml/2006/main">
  <p:tag name="AS_UNIQUEID" val="1717"/>
  <p:tag name="KSO_WM_BEAUTIFY_FLAG" val="#wm#"/>
  <p:tag name="KSO_WM_DIAGRAM_GROUP_CODE" val="l1-1"/>
  <p:tag name="KSO_WM_TAG_VERSION" val="1.0"/>
  <p:tag name="KSO_WM_TEMPLATE_CATEGORY" val="diagram"/>
  <p:tag name="KSO_WM_TEMPLATE_INDEX" val="20168406"/>
  <p:tag name="KSO_WM_UNIT_COMPATIBLE" val="0"/>
  <p:tag name="KSO_WM_UNIT_DIAGRAM_ISNUMVISUAL" val="0"/>
  <p:tag name="KSO_WM_UNIT_DIAGRAM_ISREFERUNIT" val="0"/>
  <p:tag name="KSO_WM_UNIT_HIGHLIGHT" val="0"/>
  <p:tag name="KSO_WM_UNIT_ID" val="diagram20168406_3*l_h_i*1_4_2"/>
  <p:tag name="KSO_WM_UNIT_INDEX" val="1_4_2"/>
  <p:tag name="KSO_WM_UNIT_LAYERLEVEL" val="1_1_1"/>
  <p:tag name="KSO_WM_UNIT_LINE_FILL_TYPE" val="2"/>
  <p:tag name="KSO_WM_UNIT_LINE_FORE_SCHEMECOLOR_INDEX" val="6"/>
  <p:tag name="KSO_WM_UNIT_TEXT_FILL_FORE_SCHEMECOLOR_INDEX" val="13"/>
  <p:tag name="KSO_WM_UNIT_TEXT_FILL_TYPE" val="1"/>
  <p:tag name="KSO_WM_UNIT_TYPE" val="l_h_i"/>
</p:tagLst>
</file>

<file path=ppt/tags/tag196.xml><?xml version="1.0" encoding="utf-8"?>
<p:tagLst xmlns:p="http://schemas.openxmlformats.org/presentationml/2006/main">
  <p:tag name="AS_UNIQUEID" val="1718"/>
  <p:tag name="KSO_WM_BEAUTIFY_FLAG" val="#wm#"/>
  <p:tag name="KSO_WM_DIAGRAM_GROUP_CODE" val="l1-1"/>
  <p:tag name="KSO_WM_TAG_VERSION" val="1.0"/>
  <p:tag name="KSO_WM_TEMPLATE_CATEGORY" val="diagram"/>
  <p:tag name="KSO_WM_TEMPLATE_INDEX" val="20168406"/>
  <p:tag name="KSO_WM_UNIT_COMPATIBLE" val="0"/>
  <p:tag name="KSO_WM_UNIT_DIAGRAM_ISNUMVISUAL" val="0"/>
  <p:tag name="KSO_WM_UNIT_DIAGRAM_ISREFERUNIT" val="0"/>
  <p:tag name="KSO_WM_UNIT_HIGHLIGHT" val="0"/>
  <p:tag name="KSO_WM_UNIT_ID" val="diagram20168406_3*l_h_i*1_3_2"/>
  <p:tag name="KSO_WM_UNIT_INDEX" val="1_3_2"/>
  <p:tag name="KSO_WM_UNIT_LAYERLEVEL" val="1_1_1"/>
  <p:tag name="KSO_WM_UNIT_LINE_FILL_TYPE" val="2"/>
  <p:tag name="KSO_WM_UNIT_LINE_FORE_SCHEMECOLOR_INDEX" val="6"/>
  <p:tag name="KSO_WM_UNIT_TEXT_FILL_FORE_SCHEMECOLOR_INDEX" val="13"/>
  <p:tag name="KSO_WM_UNIT_TEXT_FILL_TYPE" val="1"/>
  <p:tag name="KSO_WM_UNIT_TYPE" val="l_h_i"/>
</p:tagLst>
</file>

<file path=ppt/tags/tag197.xml><?xml version="1.0" encoding="utf-8"?>
<p:tagLst xmlns:p="http://schemas.openxmlformats.org/presentationml/2006/main">
  <p:tag name="AS_UNIQUEID" val="1719"/>
  <p:tag name="KSO_WM_DIAGRAM_GROUP_CODE" val="l1-1"/>
  <p:tag name="KSO_WM_TAG_VERSION" val="1.0"/>
  <p:tag name="KSO_WM_TEMPLATE_CATEGORY" val="diagram"/>
  <p:tag name="KSO_WM_TEMPLATE_INDEX" val="20168406"/>
  <p:tag name="KSO_WM_UNIT_COMPATIBLE" val="0"/>
  <p:tag name="KSO_WM_UNIT_DIAGRAM_ISNUMVISUAL" val="0"/>
  <p:tag name="KSO_WM_UNIT_DIAGRAM_ISREFERUNIT" val="0"/>
  <p:tag name="KSO_WM_UNIT_HIGHLIGHT" val="0"/>
  <p:tag name="KSO_WM_UNIT_ID" val="diagram20168406_3*l_h_f*1_3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TYPE" val="1"/>
  <p:tag name="KSO_WM_UNIT_VALUE" val="30"/>
</p:tagLst>
</file>

<file path=ppt/tags/tag198.xml><?xml version="1.0" encoding="utf-8"?>
<p:tagLst xmlns:p="http://schemas.openxmlformats.org/presentationml/2006/main">
  <p:tag name="AS_UNIQUEID" val="1720"/>
  <p:tag name="KSO_WM_DIAGRAM_GROUP_CODE" val="l1-1"/>
  <p:tag name="KSO_WM_TAG_VERSION" val="1.0"/>
  <p:tag name="KSO_WM_TEMPLATE_CATEGORY" val="diagram"/>
  <p:tag name="KSO_WM_TEMPLATE_INDEX" val="20168406"/>
  <p:tag name="KSO_WM_UNIT_COMPATIBLE" val="0"/>
  <p:tag name="KSO_WM_UNIT_DIAGRAM_ISNUMVISUAL" val="0"/>
  <p:tag name="KSO_WM_UNIT_DIAGRAM_ISREFERUNIT" val="0"/>
  <p:tag name="KSO_WM_UNIT_HIGHLIGHT" val="0"/>
  <p:tag name="KSO_WM_UNIT_ID" val="diagram20168406_3*l_h_f*1_4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TYPE" val="1"/>
  <p:tag name="KSO_WM_UNIT_VALUE" val="30"/>
</p:tagLst>
</file>

<file path=ppt/tags/tag199.xml><?xml version="1.0" encoding="utf-8"?>
<p:tagLst xmlns:p="http://schemas.openxmlformats.org/presentationml/2006/main">
  <p:tag name="AS_UNIQUEID" val="1721"/>
  <p:tag name="KSO_WM_DIAGRAM_GROUP_CODE" val="l1-1"/>
  <p:tag name="KSO_WM_TAG_VERSION" val="1.0"/>
  <p:tag name="KSO_WM_TEMPLATE_CATEGORY" val="diagram"/>
  <p:tag name="KSO_WM_TEMPLATE_INDEX" val="20168406"/>
  <p:tag name="KSO_WM_UNIT_COMPATIBLE" val="0"/>
  <p:tag name="KSO_WM_UNIT_DIAGRAM_ISNUMVISUAL" val="0"/>
  <p:tag name="KSO_WM_UNIT_DIAGRAM_ISREFERUNIT" val="0"/>
  <p:tag name="KSO_WM_UNIT_HIGHLIGHT" val="0"/>
  <p:tag name="KSO_WM_UNIT_ID" val="diagram20168406_3*l_h_f*1_2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TYPE" val="1"/>
  <p:tag name="KSO_WM_UNIT_VALUE" val="30"/>
</p:tagLst>
</file>

<file path=ppt/tags/tag200.xml><?xml version="1.0" encoding="utf-8"?>
<p:tagLst xmlns:p="http://schemas.openxmlformats.org/presentationml/2006/main">
  <p:tag name="AS_UNIQUEID" val="1722"/>
  <p:tag name="KSO_WM_DIAGRAM_GROUP_CODE" val="l1-1"/>
  <p:tag name="KSO_WM_TAG_VERSION" val="1.0"/>
  <p:tag name="KSO_WM_TEMPLATE_CATEGORY" val="diagram"/>
  <p:tag name="KSO_WM_TEMPLATE_INDEX" val="20168406"/>
  <p:tag name="KSO_WM_UNIT_COMPATIBLE" val="0"/>
  <p:tag name="KSO_WM_UNIT_DIAGRAM_ISNUMVISUAL" val="0"/>
  <p:tag name="KSO_WM_UNIT_DIAGRAM_ISREFERUNIT" val="0"/>
  <p:tag name="KSO_WM_UNIT_HIGHLIGHT" val="0"/>
  <p:tag name="KSO_WM_UNIT_ID" val="diagram20168406_3*l_h_f*1_1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TYPE" val="1"/>
  <p:tag name="KSO_WM_UNIT_VALUE" val="30"/>
</p:tagLst>
</file>

<file path=ppt/tags/tag201.xml><?xml version="1.0" encoding="utf-8"?>
<p:tagLst xmlns:p="http://schemas.openxmlformats.org/presentationml/2006/main">
  <p:tag name="AS_UNIQUEID" val="1723"/>
  <p:tag name="KSO_WM_BEAUTIFY_FLAG" val="#wm#"/>
  <p:tag name="KSO_WM_DIAGRAM_GROUP_CODE" val="l1-1"/>
  <p:tag name="KSO_WM_TAG_VERSION" val="1.0"/>
  <p:tag name="KSO_WM_TEMPLATE_CATEGORY" val="diagram"/>
  <p:tag name="KSO_WM_TEMPLATE_INDEX" val="20168406"/>
  <p:tag name="KSO_WM_UNIT_COMPATIBLE" val="0"/>
  <p:tag name="KSO_WM_UNIT_DIAGRAM_ISNUMVISUAL" val="0"/>
  <p:tag name="KSO_WM_UNIT_DIAGRAM_ISREFERUNIT" val="0"/>
  <p:tag name="KSO_WM_UNIT_HIGHLIGHT" val="0"/>
  <p:tag name="KSO_WM_UNIT_ID" val="diagram20168406_3*l_h_x*1_2_1"/>
  <p:tag name="KSO_WM_UNIT_INDEX" val="1_2_1"/>
  <p:tag name="KSO_WM_UNIT_LAYERLEVEL" val="1_1_1"/>
  <p:tag name="KSO_WM_UNIT_TYPE" val="l_h_x"/>
  <p:tag name="KSO_WM_UNIT_VALUE" val="122*122"/>
</p:tagLst>
</file>

<file path=ppt/tags/tag202.xml><?xml version="1.0" encoding="utf-8"?>
<p:tagLst xmlns:p="http://schemas.openxmlformats.org/presentationml/2006/main">
  <p:tag name="AS_UNIQUEID" val="1724"/>
  <p:tag name="KSO_WM_BEAUTIFY_FLAG" val="#wm#"/>
  <p:tag name="KSO_WM_DIAGRAM_GROUP_CODE" val="l1-1"/>
  <p:tag name="KSO_WM_TAG_VERSION" val="1.0"/>
  <p:tag name="KSO_WM_TEMPLATE_CATEGORY" val="diagram"/>
  <p:tag name="KSO_WM_TEMPLATE_INDEX" val="20168406"/>
  <p:tag name="KSO_WM_UNIT_COMPATIBLE" val="0"/>
  <p:tag name="KSO_WM_UNIT_DIAGRAM_ISNUMVISUAL" val="0"/>
  <p:tag name="KSO_WM_UNIT_DIAGRAM_ISREFERUNIT" val="0"/>
  <p:tag name="KSO_WM_UNIT_HIGHLIGHT" val="0"/>
  <p:tag name="KSO_WM_UNIT_ID" val="diagram20168406_3*l_h_x*1_4_1"/>
  <p:tag name="KSO_WM_UNIT_INDEX" val="1_4_1"/>
  <p:tag name="KSO_WM_UNIT_LAYERLEVEL" val="1_1_1"/>
  <p:tag name="KSO_WM_UNIT_TYPE" val="l_h_x"/>
  <p:tag name="KSO_WM_UNIT_VALUE" val="150*150"/>
</p:tagLst>
</file>

<file path=ppt/tags/tag203.xml><?xml version="1.0" encoding="utf-8"?>
<p:tagLst xmlns:p="http://schemas.openxmlformats.org/presentationml/2006/main">
  <p:tag name="AS_UNIQUEID" val="1725"/>
  <p:tag name="KSO_WM_BEAUTIFY_FLAG" val="#wm#"/>
  <p:tag name="KSO_WM_DIAGRAM_GROUP_CODE" val="l1-1"/>
  <p:tag name="KSO_WM_TAG_VERSION" val="1.0"/>
  <p:tag name="KSO_WM_TEMPLATE_CATEGORY" val="diagram"/>
  <p:tag name="KSO_WM_TEMPLATE_INDEX" val="20168406"/>
  <p:tag name="KSO_WM_UNIT_COMPATIBLE" val="0"/>
  <p:tag name="KSO_WM_UNIT_DIAGRAM_ISNUMVISUAL" val="0"/>
  <p:tag name="KSO_WM_UNIT_DIAGRAM_ISREFERUNIT" val="0"/>
  <p:tag name="KSO_WM_UNIT_HIGHLIGHT" val="0"/>
  <p:tag name="KSO_WM_UNIT_ID" val="diagram20168406_3*l_h_x*1_3_1"/>
  <p:tag name="KSO_WM_UNIT_INDEX" val="1_3_1"/>
  <p:tag name="KSO_WM_UNIT_LAYERLEVEL" val="1_1_1"/>
  <p:tag name="KSO_WM_UNIT_TYPE" val="l_h_x"/>
  <p:tag name="KSO_WM_UNIT_VALUE" val="167*167"/>
</p:tagLst>
</file>

<file path=ppt/tags/tag204.xml><?xml version="1.0" encoding="utf-8"?>
<p:tagLst xmlns:p="http://schemas.openxmlformats.org/presentationml/2006/main">
  <p:tag name="AS_UNIQUEID" val="1726"/>
  <p:tag name="KSO_WM_BEAUTIFY_FLAG" val="#wm#"/>
  <p:tag name="KSO_WM_DIAGRAM_GROUP_CODE" val="l1-1"/>
  <p:tag name="KSO_WM_TAG_VERSION" val="1.0"/>
  <p:tag name="KSO_WM_TEMPLATE_CATEGORY" val="diagram"/>
  <p:tag name="KSO_WM_TEMPLATE_INDEX" val="20168406"/>
  <p:tag name="KSO_WM_UNIT_COMPATIBLE" val="0"/>
  <p:tag name="KSO_WM_UNIT_DIAGRAM_ISNUMVISUAL" val="0"/>
  <p:tag name="KSO_WM_UNIT_DIAGRAM_ISREFERUNIT" val="0"/>
  <p:tag name="KSO_WM_UNIT_HIGHLIGHT" val="0"/>
  <p:tag name="KSO_WM_UNIT_ID" val="diagram20168406_3*l_h_x*1_1_1"/>
  <p:tag name="KSO_WM_UNIT_INDEX" val="1_1_1"/>
  <p:tag name="KSO_WM_UNIT_LAYERLEVEL" val="1_1_1"/>
  <p:tag name="KSO_WM_UNIT_TYPE" val="l_h_x"/>
  <p:tag name="KSO_WM_UNIT_VALUE" val="203*203"/>
</p:tagLst>
</file>

<file path=ppt/tags/tag205.xml><?xml version="1.0" encoding="utf-8"?>
<p:tagLst xmlns:p="http://schemas.openxmlformats.org/presentationml/2006/main">
  <p:tag name="AS_UNIQUEID" val="1727"/>
</p:tagLst>
</file>

<file path=ppt/tags/tag206.xml><?xml version="1.0" encoding="utf-8"?>
<p:tagLst xmlns:p="http://schemas.openxmlformats.org/presentationml/2006/main">
  <p:tag name="AS_UNIQUEID" val="1728"/>
</p:tagLst>
</file>

<file path=ppt/tags/tag207.xml><?xml version="1.0" encoding="utf-8"?>
<p:tagLst xmlns:p="http://schemas.openxmlformats.org/presentationml/2006/main">
  <p:tag name="AS_UNIQUEID" val="1729"/>
</p:tagLst>
</file>

<file path=ppt/tags/tag208.xml><?xml version="1.0" encoding="utf-8"?>
<p:tagLst xmlns:p="http://schemas.openxmlformats.org/presentationml/2006/main">
  <p:tag name="AS_UNIQUEID" val="1730"/>
</p:tagLst>
</file>

<file path=ppt/tags/tag209.xml><?xml version="1.0" encoding="utf-8"?>
<p:tagLst xmlns:p="http://schemas.openxmlformats.org/presentationml/2006/main">
  <p:tag name="AS_UNIQUEID" val="1731"/>
</p:tagLst>
</file>

<file path=ppt/tags/tag210.xml><?xml version="1.0" encoding="utf-8"?>
<p:tagLst xmlns:p="http://schemas.openxmlformats.org/presentationml/2006/main">
  <p:tag name="AS_UNIQUEID" val="1732"/>
</p:tagLst>
</file>

<file path=ppt/tags/tag211.xml><?xml version="1.0" encoding="utf-8"?>
<p:tagLst xmlns:p="http://schemas.openxmlformats.org/presentationml/2006/main">
  <p:tag name="AS_UNIQUEID" val="1733"/>
</p:tagLst>
</file>

<file path=ppt/tags/tag212.xml><?xml version="1.0" encoding="utf-8"?>
<p:tagLst xmlns:p="http://schemas.openxmlformats.org/presentationml/2006/main">
  <p:tag name="AS_UNIQUEID" val="1734"/>
</p:tagLst>
</file>

<file path=ppt/tags/tag213.xml><?xml version="1.0" encoding="utf-8"?>
<p:tagLst xmlns:p="http://schemas.openxmlformats.org/presentationml/2006/main">
  <p:tag name="AS_UNIQUEID" val="1735"/>
  <p:tag name="KSO_WM_DIAGRAM_GROUP_CODE" val="n1-1"/>
  <p:tag name="KSO_WM_TAG_VERSION" val="1.0"/>
  <p:tag name="KSO_WM_TEMPLATE_CATEGORY" val="diagram"/>
  <p:tag name="KSO_WM_TEMPLATE_INDEX" val="2018119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81194_2*n_h_h_x*1_2_1_3"/>
  <p:tag name="KSO_WM_UNIT_LAYERLEVEL" val="1_1_1_1"/>
  <p:tag name="KSO_WM_UNIT_TEXT_FILL_FORE_SCHEMECOLOR_INDEX" val="15"/>
  <p:tag name="KSO_WM_UNIT_TEXT_FILL_TYPE" val="1"/>
  <p:tag name="KSO_WM_UNIT_VALUE" val="63*64"/>
</p:tagLst>
</file>

<file path=ppt/tags/tag214.xml><?xml version="1.0" encoding="utf-8"?>
<p:tagLst xmlns:p="http://schemas.openxmlformats.org/presentationml/2006/main">
  <p:tag name="AS_UNIQUEID" val="1736"/>
</p:tagLst>
</file>

<file path=ppt/tags/tag215.xml><?xml version="1.0" encoding="utf-8"?>
<p:tagLst xmlns:p="http://schemas.openxmlformats.org/presentationml/2006/main">
  <p:tag name="AS_UNIQUEID" val="1737"/>
</p:tagLst>
</file>

<file path=ppt/tags/tag216.xml><?xml version="1.0" encoding="utf-8"?>
<p:tagLst xmlns:p="http://schemas.openxmlformats.org/presentationml/2006/main">
  <p:tag name="AS_UNIQUEID" val="1738"/>
</p:tagLst>
</file>

<file path=ppt/tags/tag217.xml><?xml version="1.0" encoding="utf-8"?>
<p:tagLst xmlns:p="http://schemas.openxmlformats.org/presentationml/2006/main">
  <p:tag name="AS_UNIQUEID" val="1739"/>
</p:tagLst>
</file>

<file path=ppt/tags/tag218.xml><?xml version="1.0" encoding="utf-8"?>
<p:tagLst xmlns:p="http://schemas.openxmlformats.org/presentationml/2006/main">
  <p:tag name="AS_UNIQUEID" val="1740"/>
</p:tagLst>
</file>

<file path=ppt/tags/tag219.xml><?xml version="1.0" encoding="utf-8"?>
<p:tagLst xmlns:p="http://schemas.openxmlformats.org/presentationml/2006/main">
  <p:tag name="AS_UNIQUEID" val="1741"/>
</p:tagLst>
</file>

<file path=ppt/tags/tag220.xml><?xml version="1.0" encoding="utf-8"?>
<p:tagLst xmlns:p="http://schemas.openxmlformats.org/presentationml/2006/main">
  <p:tag name="AS_UNIQUEID" val="1742"/>
</p:tagLst>
</file>

<file path=ppt/tags/tag221.xml><?xml version="1.0" encoding="utf-8"?>
<p:tagLst xmlns:p="http://schemas.openxmlformats.org/presentationml/2006/main">
  <p:tag name="AS_UNIQUEID" val="1743"/>
</p:tagLst>
</file>

<file path=ppt/tags/tag222.xml><?xml version="1.0" encoding="utf-8"?>
<p:tagLst xmlns:p="http://schemas.openxmlformats.org/presentationml/2006/main">
  <p:tag name="AS_UNIQUEID" val="1744"/>
</p:tagLst>
</file>

<file path=ppt/tags/tag223.xml><?xml version="1.0" encoding="utf-8"?>
<p:tagLst xmlns:p="http://schemas.openxmlformats.org/presentationml/2006/main">
  <p:tag name="AS_UNIQUEID" val="1745"/>
</p:tagLst>
</file>

<file path=ppt/tags/tag224.xml><?xml version="1.0" encoding="utf-8"?>
<p:tagLst xmlns:p="http://schemas.openxmlformats.org/presentationml/2006/main">
  <p:tag name="AS_UNIQUEID" val="1746"/>
</p:tagLst>
</file>

<file path=ppt/tags/tag225.xml><?xml version="1.0" encoding="utf-8"?>
<p:tagLst xmlns:p="http://schemas.openxmlformats.org/presentationml/2006/main">
  <p:tag name="AS_UNIQUEID" val="1747"/>
</p:tagLst>
</file>

<file path=ppt/tags/tag226.xml><?xml version="1.0" encoding="utf-8"?>
<p:tagLst xmlns:p="http://schemas.openxmlformats.org/presentationml/2006/main">
  <p:tag name="AS_UNIQUEID" val="1748"/>
</p:tagLst>
</file>

<file path=ppt/tags/tag227.xml><?xml version="1.0" encoding="utf-8"?>
<p:tagLst xmlns:p="http://schemas.openxmlformats.org/presentationml/2006/main">
  <p:tag name="AS_UNIQUEID" val="1749"/>
</p:tagLst>
</file>

<file path=ppt/tags/tag228.xml><?xml version="1.0" encoding="utf-8"?>
<p:tagLst xmlns:p="http://schemas.openxmlformats.org/presentationml/2006/main">
  <p:tag name="AS_UNIQUEID" val="1750"/>
</p:tagLst>
</file>

<file path=ppt/tags/tag229.xml><?xml version="1.0" encoding="utf-8"?>
<p:tagLst xmlns:p="http://schemas.openxmlformats.org/presentationml/2006/main">
  <p:tag name="AS_UNIQUEID" val="1751"/>
</p:tagLst>
</file>

<file path=ppt/tags/tag230.xml><?xml version="1.0" encoding="utf-8"?>
<p:tagLst xmlns:p="http://schemas.openxmlformats.org/presentationml/2006/main">
  <p:tag name="AS_UNIQUEID" val="1752"/>
</p:tagLst>
</file>

<file path=ppt/tags/tag231.xml><?xml version="1.0" encoding="utf-8"?>
<p:tagLst xmlns:p="http://schemas.openxmlformats.org/presentationml/2006/main">
  <p:tag name="AS_UNIQUEID" val="1753"/>
</p:tagLst>
</file>

<file path=ppt/tags/tag232.xml><?xml version="1.0" encoding="utf-8"?>
<p:tagLst xmlns:p="http://schemas.openxmlformats.org/presentationml/2006/main">
  <p:tag name="AS_UNIQUEID" val="1754"/>
</p:tagLst>
</file>

<file path=ppt/tags/tag233.xml><?xml version="1.0" encoding="utf-8"?>
<p:tagLst xmlns:p="http://schemas.openxmlformats.org/presentationml/2006/main">
  <p:tag name="AS_UNIQUEID" val="1755"/>
</p:tagLst>
</file>

<file path=ppt/tags/tag234.xml><?xml version="1.0" encoding="utf-8"?>
<p:tagLst xmlns:p="http://schemas.openxmlformats.org/presentationml/2006/main">
  <p:tag name="AS_UNIQUEID" val="1756"/>
</p:tagLst>
</file>

<file path=ppt/tags/tag235.xml><?xml version="1.0" encoding="utf-8"?>
<p:tagLst xmlns:p="http://schemas.openxmlformats.org/presentationml/2006/main">
  <p:tag name="AS_UNIQUEID" val="1757"/>
</p:tagLst>
</file>

<file path=ppt/tags/tag236.xml><?xml version="1.0" encoding="utf-8"?>
<p:tagLst xmlns:p="http://schemas.openxmlformats.org/presentationml/2006/main">
  <p:tag name="AS_UNIQUEID" val="1758"/>
</p:tagLst>
</file>

<file path=ppt/tags/tag237.xml><?xml version="1.0" encoding="utf-8"?>
<p:tagLst xmlns:p="http://schemas.openxmlformats.org/presentationml/2006/main">
  <p:tag name="AS_UNIQUEID" val="1759"/>
  <p:tag name="KSO_WM_BEAUTIFY_FLAG" val="#wm#"/>
  <p:tag name="KSO_WM_DIAGRAM_GROUP_CODE" val="n1-1"/>
  <p:tag name="KSO_WM_TAG_VERSION" val="1.0"/>
  <p:tag name="KSO_WM_TEMPLATE_CATEGORY" val="diagram"/>
  <p:tag name="KSO_WM_TEMPLATE_INDEX" val="2018119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81194_2*n_h_h_x*1_2_1_3"/>
  <p:tag name="KSO_WM_UNIT_INDEX" val="1_2_1_3"/>
  <p:tag name="KSO_WM_UNIT_LAYERLEVEL" val="1_1_1_1"/>
  <p:tag name="KSO_WM_UNIT_TEXT_FILL_FORE_SCHEMECOLOR_INDEX" val="15"/>
  <p:tag name="KSO_WM_UNIT_TEXT_FILL_TYPE" val="1"/>
  <p:tag name="KSO_WM_UNIT_TYPE" val="n_h_h_x"/>
  <p:tag name="KSO_WM_UNIT_VALUE" val="63*64"/>
</p:tagLst>
</file>

<file path=ppt/tags/tag238.xml><?xml version="1.0" encoding="utf-8"?>
<p:tagLst xmlns:p="http://schemas.openxmlformats.org/presentationml/2006/main">
  <p:tag name="AS_UNIQUEID" val="1760"/>
</p:tagLst>
</file>

<file path=ppt/tags/tag239.xml><?xml version="1.0" encoding="utf-8"?>
<p:tagLst xmlns:p="http://schemas.openxmlformats.org/presentationml/2006/main">
  <p:tag name="AS_UNIQUEID" val="1761"/>
</p:tagLst>
</file>

<file path=ppt/tags/tag240.xml><?xml version="1.0" encoding="utf-8"?>
<p:tagLst xmlns:p="http://schemas.openxmlformats.org/presentationml/2006/main">
  <p:tag name="AS_UNIQUEID" val="1762"/>
</p:tagLst>
</file>

<file path=ppt/tags/tag241.xml><?xml version="1.0" encoding="utf-8"?>
<p:tagLst xmlns:p="http://schemas.openxmlformats.org/presentationml/2006/main">
  <p:tag name="AS_UNIQUEID" val="1763"/>
</p:tagLst>
</file>

<file path=ppt/tags/tag242.xml><?xml version="1.0" encoding="utf-8"?>
<p:tagLst xmlns:p="http://schemas.openxmlformats.org/presentationml/2006/main">
  <p:tag name="AS_UNIQUEID" val="1764"/>
  <p:tag name="KSO_WM_BEAUTIFY_FLAG" val="#wm#"/>
  <p:tag name="KSO_WM_DIAGRAM_GROUP_CODE" val="n1-1"/>
  <p:tag name="KSO_WM_TAG_VERSION" val="1.0"/>
  <p:tag name="KSO_WM_TEMPLATE_CATEGORY" val="diagram"/>
  <p:tag name="KSO_WM_TEMPLATE_INDEX" val="2018119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81194_2*n_h_h_x*1_2_1_3"/>
  <p:tag name="KSO_WM_UNIT_INDEX" val="1_2_1_3"/>
  <p:tag name="KSO_WM_UNIT_LAYERLEVEL" val="1_1_1_1"/>
  <p:tag name="KSO_WM_UNIT_TEXT_FILL_FORE_SCHEMECOLOR_INDEX" val="15"/>
  <p:tag name="KSO_WM_UNIT_TEXT_FILL_TYPE" val="1"/>
  <p:tag name="KSO_WM_UNIT_TYPE" val="n_h_h_x"/>
  <p:tag name="KSO_WM_UNIT_VALUE" val="63*64"/>
</p:tagLst>
</file>

<file path=ppt/tags/tag243.xml><?xml version="1.0" encoding="utf-8"?>
<p:tagLst xmlns:p="http://schemas.openxmlformats.org/presentationml/2006/main">
  <p:tag name="AS_UNIQUEID" val="1765"/>
</p:tagLst>
</file>

<file path=ppt/tags/tag244.xml><?xml version="1.0" encoding="utf-8"?>
<p:tagLst xmlns:p="http://schemas.openxmlformats.org/presentationml/2006/main">
  <p:tag name="AS_UNIQUEID" val="1766"/>
</p:tagLst>
</file>

<file path=ppt/tags/tag245.xml><?xml version="1.0" encoding="utf-8"?>
<p:tagLst xmlns:p="http://schemas.openxmlformats.org/presentationml/2006/main">
  <p:tag name="AS_UNIQUEID" val="1767"/>
</p:tagLst>
</file>

<file path=ppt/tags/tag246.xml><?xml version="1.0" encoding="utf-8"?>
<p:tagLst xmlns:p="http://schemas.openxmlformats.org/presentationml/2006/main">
  <p:tag name="AS_UNIQUEID" val="1768"/>
</p:tagLst>
</file>

<file path=ppt/tags/tag247.xml><?xml version="1.0" encoding="utf-8"?>
<p:tagLst xmlns:p="http://schemas.openxmlformats.org/presentationml/2006/main">
  <p:tag name="AS_UNIQUEID" val="1769"/>
</p:tagLst>
</file>

<file path=ppt/tags/tag248.xml><?xml version="1.0" encoding="utf-8"?>
<p:tagLst xmlns:p="http://schemas.openxmlformats.org/presentationml/2006/main">
  <p:tag name="AS_UNIQUEID" val="1770"/>
</p:tagLst>
</file>

<file path=ppt/tags/tag249.xml><?xml version="1.0" encoding="utf-8"?>
<p:tagLst xmlns:p="http://schemas.openxmlformats.org/presentationml/2006/main">
  <p:tag name="AS_UNIQUEID" val="1771"/>
</p:tagLst>
</file>

<file path=ppt/tags/tag250.xml><?xml version="1.0" encoding="utf-8"?>
<p:tagLst xmlns:p="http://schemas.openxmlformats.org/presentationml/2006/main">
  <p:tag name="AS_UNIQUEID" val="1772"/>
</p:tagLst>
</file>

<file path=ppt/tags/tag251.xml><?xml version="1.0" encoding="utf-8"?>
<p:tagLst xmlns:p="http://schemas.openxmlformats.org/presentationml/2006/main">
  <p:tag name="AS_UNIQUEID" val="1773"/>
</p:tagLst>
</file>

<file path=ppt/tags/tag252.xml><?xml version="1.0" encoding="utf-8"?>
<p:tagLst xmlns:p="http://schemas.openxmlformats.org/presentationml/2006/main">
  <p:tag name="AS_UNIQUEID" val="1774"/>
</p:tagLst>
</file>

<file path=ppt/tags/tag253.xml><?xml version="1.0" encoding="utf-8"?>
<p:tagLst xmlns:p="http://schemas.openxmlformats.org/presentationml/2006/main">
  <p:tag name="AS_UNIQUEID" val="1775"/>
</p:tagLst>
</file>

<file path=ppt/tags/tag254.xml><?xml version="1.0" encoding="utf-8"?>
<p:tagLst xmlns:p="http://schemas.openxmlformats.org/presentationml/2006/main">
  <p:tag name="AS_UNIQUEID" val="1776"/>
</p:tagLst>
</file>

<file path=ppt/tags/tag255.xml><?xml version="1.0" encoding="utf-8"?>
<p:tagLst xmlns:p="http://schemas.openxmlformats.org/presentationml/2006/main">
  <p:tag name="AS_UNIQUEID" val="1777"/>
</p:tagLst>
</file>

<file path=ppt/tags/tag256.xml><?xml version="1.0" encoding="utf-8"?>
<p:tagLst xmlns:p="http://schemas.openxmlformats.org/presentationml/2006/main">
  <p:tag name="AS_UNIQUEID" val="1778"/>
</p:tagLst>
</file>

<file path=ppt/tags/tag257.xml><?xml version="1.0" encoding="utf-8"?>
<p:tagLst xmlns:p="http://schemas.openxmlformats.org/presentationml/2006/main">
  <p:tag name="AS_UNIQUEID" val="1779"/>
</p:tagLst>
</file>

<file path=ppt/tags/tag258.xml><?xml version="1.0" encoding="utf-8"?>
<p:tagLst xmlns:p="http://schemas.openxmlformats.org/presentationml/2006/main">
  <p:tag name="AS_UNIQUEID" val="1780"/>
</p:tagLst>
</file>

<file path=ppt/tags/tag259.xml><?xml version="1.0" encoding="utf-8"?>
<p:tagLst xmlns:p="http://schemas.openxmlformats.org/presentationml/2006/main">
  <p:tag name="AS_UNIQUEID" val="1781"/>
</p:tagLst>
</file>

<file path=ppt/tags/tag260.xml><?xml version="1.0" encoding="utf-8"?>
<p:tagLst xmlns:p="http://schemas.openxmlformats.org/presentationml/2006/main">
  <p:tag name="AS_UNIQUEID" val="1782"/>
</p:tagLst>
</file>

<file path=ppt/tags/tag261.xml><?xml version="1.0" encoding="utf-8"?>
<p:tagLst xmlns:p="http://schemas.openxmlformats.org/presentationml/2006/main">
  <p:tag name="AS_UNIQUEID" val="1783"/>
</p:tagLst>
</file>

<file path=ppt/tags/tag262.xml><?xml version="1.0" encoding="utf-8"?>
<p:tagLst xmlns:p="http://schemas.openxmlformats.org/presentationml/2006/main">
  <p:tag name="AS_UNIQUEID" val="1784"/>
</p:tagLst>
</file>

<file path=ppt/tags/tag263.xml><?xml version="1.0" encoding="utf-8"?>
<p:tagLst xmlns:p="http://schemas.openxmlformats.org/presentationml/2006/main">
  <p:tag name="AS_UNIQUEID" val="1785"/>
</p:tagLst>
</file>

<file path=ppt/tags/tag264.xml><?xml version="1.0" encoding="utf-8"?>
<p:tagLst xmlns:p="http://schemas.openxmlformats.org/presentationml/2006/main">
  <p:tag name="AS_UNIQUEID" val="308"/>
</p:tagLst>
</file>

<file path=ppt/tags/tag265.xml><?xml version="1.0" encoding="utf-8"?>
<p:tagLst xmlns:p="http://schemas.openxmlformats.org/presentationml/2006/main">
  <p:tag name="AS_UNIQUEID" val="1786"/>
</p:tagLst>
</file>

<file path=ppt/tags/tag266.xml><?xml version="1.0" encoding="utf-8"?>
<p:tagLst xmlns:p="http://schemas.openxmlformats.org/presentationml/2006/main">
  <p:tag name="AS_UNIQUEID" val="1787"/>
</p:tagLst>
</file>

<file path=ppt/tags/tag267.xml><?xml version="1.0" encoding="utf-8"?>
<p:tagLst xmlns:p="http://schemas.openxmlformats.org/presentationml/2006/main">
  <p:tag name="AS_UNIQUEID" val="1788"/>
</p:tagLst>
</file>

<file path=ppt/tags/tag268.xml><?xml version="1.0" encoding="utf-8"?>
<p:tagLst xmlns:p="http://schemas.openxmlformats.org/presentationml/2006/main">
  <p:tag name="AS_UNIQUEID" val="1789"/>
</p:tagLst>
</file>

<file path=ppt/tags/tag269.xml><?xml version="1.0" encoding="utf-8"?>
<p:tagLst xmlns:p="http://schemas.openxmlformats.org/presentationml/2006/main">
  <p:tag name="AS_UNIQUEID" val="1790"/>
</p:tagLst>
</file>

<file path=ppt/tags/tag270.xml><?xml version="1.0" encoding="utf-8"?>
<p:tagLst xmlns:p="http://schemas.openxmlformats.org/presentationml/2006/main">
  <p:tag name="AS_UNIQUEID" val="1791"/>
</p:tagLst>
</file>

<file path=ppt/tags/tag271.xml><?xml version="1.0" encoding="utf-8"?>
<p:tagLst xmlns:p="http://schemas.openxmlformats.org/presentationml/2006/main">
  <p:tag name="AS_UNIQUEID" val="1792"/>
</p:tagLst>
</file>

<file path=ppt/tags/tag272.xml><?xml version="1.0" encoding="utf-8"?>
<p:tagLst xmlns:p="http://schemas.openxmlformats.org/presentationml/2006/main">
  <p:tag name="AS_UNIQUEID" val="1868"/>
</p:tagLst>
</file>

<file path=ppt/tags/tag273.xml><?xml version="1.0" encoding="utf-8"?>
<p:tagLst xmlns:p="http://schemas.openxmlformats.org/presentationml/2006/main">
  <p:tag name="AS_UNIQUEID" val="1869"/>
</p:tagLst>
</file>

<file path=ppt/tags/tag27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自定义设计方案">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ln>
          <a:noFill/>
        </a:ln>
      </a:spPr>
      <a:bodyPr wrap="square">
        <a:spAutoFit/>
      </a:bodyPr>
      <a:lstStyle>
        <a:defPPr algn="l">
          <a:lnSpc>
            <a:spcPct val="150000"/>
          </a:lnSpc>
          <a:defRPr lang="zh-CN" altLang="en-US" sz="2800">
            <a:ln w="0"/>
            <a:solidFill>
              <a:schemeClr val="tx1"/>
            </a:solidFill>
            <a:effectLst/>
            <a:latin typeface="黑体" panose="02010609060101010101" pitchFamily="49" charset="-122"/>
            <a:ea typeface="黑体" panose="02010609060101010101" pitchFamily="49" charset="-122"/>
            <a:cs typeface="黑体" panose="02010609060101010101" pitchFamily="49" charset="-122"/>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主题">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主题">
      <a:majorFont>
        <a:latin typeface="Calibri"/>
        <a:ea typeface="Calibri"/>
        <a:cs typeface="Calibri"/>
      </a:majorFont>
      <a:minorFont>
        <a:latin typeface="Helvetica"/>
        <a:ea typeface="Helvetica"/>
        <a:cs typeface="Helvetica"/>
      </a:minorFont>
    </a:fontScheme>
    <a:fmtScheme name="Office 主题">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panose="020F0502020204030204"/>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panose="020F0502020204030204"/>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124</Paragraphs>
  <Slides>16</Slides>
  <Notes>2</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16</vt:i4>
      </vt:variant>
    </vt:vector>
  </HeadingPairs>
  <TitlesOfParts>
    <vt:vector baseType="lpstr" size="31">
      <vt:lpstr>Arial</vt:lpstr>
      <vt:lpstr>Calibri</vt:lpstr>
      <vt:lpstr>微软雅黑</vt:lpstr>
      <vt:lpstr>Wingdings</vt:lpstr>
      <vt:lpstr>方正正黑简体</vt:lpstr>
      <vt:lpstr>宋体</vt:lpstr>
      <vt:lpstr>inpin heiti</vt:lpstr>
      <vt:lpstr>楷体</vt:lpstr>
      <vt:lpstr>思源宋体</vt:lpstr>
      <vt:lpstr>黑体</vt:lpstr>
      <vt:lpstr>隶书</vt:lpstr>
      <vt:lpstr>zihun58hao-chuangzhonghei</vt:lpstr>
      <vt:lpstr>Helvetica</vt:lpstr>
      <vt:lpstr>等线</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2024-09-21T20:03:05.857</cp:lastPrinted>
  <dcterms:created xsi:type="dcterms:W3CDTF">2024-09-21T12:03:05Z</dcterms:created>
  <dcterms:modified xsi:type="dcterms:W3CDTF">2024-09-21T12:03:07Z</dcterms:modified>
</cp:coreProperties>
</file>