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C214E4-A9AB-40A9-B013-7C4BD66CF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A5DBC9-56DE-47DA-95BC-039FBD346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06A565-F97E-41FE-A765-FCD7DB577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924B77-F012-4660-B003-A11BC6B0D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A843A4-41F8-49C7-9D94-813742428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21D2FA-6FC7-4D6B-8B96-5750CE7E2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EDC757-1031-43CC-A973-53EA0B6DF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8AC94F-6DC2-4E71-BC37-1F515FE87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7263AA-D2B4-46BE-9975-AA504C0EB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961426-76B4-4D92-B616-8C3082F9E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3DAE9C-9B7F-42A1-A472-1744FF9F4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13602404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黄冈模拟考试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考试概述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考试科目与内容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备考策略与建议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考试技巧与注意事项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模拟考试分析与总结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考试概述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黄冈市历来是中国教育事业的重镇，其高标准的中学教育备受推崇。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为了更好地评估学生的学习效果和应对高考的能力，黄冈中学及相关教育机构推出了黄冈模拟考试。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364" b="4364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黄冈模拟考试逐渐在全国范围内得到认可，成为衡量学生学业水平的重要参考。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考试背景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帮助学生查漏补缺，发现学习中的不足之处。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提高学生的应试能力和心理素质，为高考做好充分准备。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通过模拟考试的成绩分析，为教师提供针对性的教学建议和改进措施。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009" b="2100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黄冈模拟考试通常分为模拟高考和模拟中考两种类型，分别对应高中和初中阶段的学生。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考试内容参照国家课程标准和高考、中考考试大纲，涵盖各个学科的重点知识和能力要求。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考试形式为闭卷笔试，严格按照高考、中考的时间和流程进行。部分地区和学校还会采用网上阅卷的方式，提高评卷效率和准确性。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考试形式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考试科目与内容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068049" y="2057190"/>
            <a:ext cx="2374189" cy="123124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5049668" y="2057190"/>
            <a:ext cx="2374189" cy="123124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136174" y="2057190"/>
            <a:ext cx="2374189" cy="123124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英语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170011" y="4469957"/>
            <a:ext cx="2374189" cy="122434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61695" y="4469957"/>
            <a:ext cx="2374189" cy="122434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</a:t>
            </a:r>
            <a:endParaRPr lang="en-US" sz="1100"/>
          </a:p>
        </p:txBody>
      </p:sp>
      <p:cxnSp>
        <p:nvCxnSpPr>
          <p:cNvPr id="7" name="Connector 7"/>
          <p:cNvCxnSpPr/>
          <p:nvPr/>
        </p:nvCxnSpPr>
        <p:spPr>
          <a:xfrm flipH="1" flipV="1">
            <a:off x="1690717" y="1754201"/>
            <a:ext cx="0" cy="1869882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>
            <a:off x="3928108" y="3956295"/>
            <a:ext cx="0" cy="1962125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 flipH="1" flipV="1">
            <a:off x="4871849" y="1688312"/>
            <a:ext cx="0" cy="193577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 flipH="1" flipV="1">
            <a:off x="7951618" y="1661957"/>
            <a:ext cx="0" cy="1962125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 flipH="1">
            <a:off x="7296941" y="3956295"/>
            <a:ext cx="0" cy="1896237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764089" y="3413350"/>
            <a:ext cx="10694586" cy="783346"/>
          </a:xfrm>
          <a:prstGeom prst="rightArrow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考试科目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951871" y="2379350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51871" y="4098300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75726" y="2379350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620854" y="4098300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AutoShape 16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考试科目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822" b="21822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801" b="19801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语文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包括阅读理解、文言文阅读、诗歌鉴赏、作文等内容，考察学生的语言运用能力和文学素养。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涵盖代数、几何、概率统计等知识点，要求学生具备扎实的数学基础和逻辑思维能力。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英语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考察学生的听、说、读、写能力，包括阅读理解、完形填空、听力、作文等题型。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考试内容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涉及力学、热学、电磁学等基础知识，要求学生掌握物理概念和实验技能。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考察化学基础知识、化学反应原理、实验技能等，要求学生具备分析和解决问题的能力。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涵盖细胞生物学、遗传学、生态学等内容，要求学生理解生命现象和生物科学的基本原理。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考试内容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考察学生对历史事件、历史人物、历史文化的了解和分析能力。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包括自然地理和人文地理两部分，要求学生掌握地理基础知识和地理分析方法。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考察学生对政治理论、政治制度、时事政治等方面的了解和分析能力。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考试内容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填空题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部分科目有填空题，分值较低，一般占总分的10%左右。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每科均有选择题，分值不等，一般占总分的50%左右。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计算题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数学、物理、化学等科目有计算题，分值较高，一般占总分的20%左右。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作文题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语文和英语科目有作文题，分值较高，一般占总分的10%左右。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简答题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部分科目有简答题，分值适中，一般占总分的10%左右。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题型与分值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https://d.book118.com/048136024044006034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2024-09-12T16:22:25.808</cp:lastPrinted>
  <dcterms:created xsi:type="dcterms:W3CDTF">2024-09-12T08:22:25Z</dcterms:created>
  <dcterms:modified xsi:type="dcterms:W3CDTF">2024-09-12T08:22:27Z</dcterms:modified>
</cp:coreProperties>
</file>