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F3F38-C00E-46A2-8AB5-4D4008A9D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15645-9869-4AB3-800C-37D360A32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17A0F-96D1-40A2-BC30-3EFBA8A63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77CD8-D2FB-4C28-A78E-6D199D632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4C0292-C5DC-4142-BB99-5A8B5189C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A83AC6-F365-4EAE-8188-320F1A39A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3688C6-D6A0-4ECF-B358-0D3213DE5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B603D5-711A-497D-82EA-CFF672679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ACACB-139D-41AB-AC8C-226E9604F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DAD39-AE3F-43BF-ABA7-7F6D2C3F6E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27A56-F3AD-4D82-875A-162B82527B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4294967295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1360410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GB50394入侵报警系统工程设计规范解读与应用\n## 1.入侵报警系统工程设计规范概述\n### 1.1入侵报警系统工程设计规范背景及意义\n### 1.2入侵报警系统工程设计规范的发展历程\n### 1.3入侵报警系统工程设计规范的主要内容和范围\n## 2.入侵报警系统工程设计的基本要求\n### 2.1入侵报警系统的分类与分级\n### 2.2入侵报警系统的防护目标与防护区域\n### 2.3入侵报警系统的性能要求与技术指标\n## 3.入侵报警系统设备的选型与布局\n### 3.1入侵报警系统设备的种类与特点\n### 3.2入侵报警系统设备的选型原则与方法\n### 3.3入侵报警系统设备的布局设计与安装要求\n## 4.入侵报警系统的通信与联动设计\n### 4.1入侵报警系统的通信协议与传输方式\n### 4.2入侵报警系统与其他安防系统的联动设计\n### 4.3入侵报警系统的中央控制与应急响应\n## 5.入侵报警系统的电源与接地设计\n### 5.1入侵报警系统的电源要求与配置\n### 5.2入侵报警系统的接地原则与方法\n### 5.3入侵报警系统的电磁兼容性与防雷设计\n## 6.入侵报警系统的安全性与可靠性设计\n### 6.1入侵报警系统的安全性要求与防护措施\n### 6.2入侵报警系统的可靠性设计方法\n### 6.3入侵报警系统的维护与检测\n## 7.入侵报警系统工程设计实例与分析\n### 7.1入侵报警系统工程设计实例介绍\n### 7.2入侵报警系统工程设计实例分析\n### 7.3入侵报警系统工程设计经验与教训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3700"/>
              <a:t>GB50394入侵报警系统工程设计规范解读与应用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360568" y="5591814"/>
            <a:ext cx="292067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 smtClean="0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入侵报警系统工程设计规范概述</a:t>
            </a:r>
            <a:endParaRPr/>
          </a:p>
        </p:txBody>
      </p:sp>
      <p:sp>
        <p:nvSpPr>
          <p:cNvPr id="1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背景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社会治安形势日益严峻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国家对安防系统的重视程度不断提高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入侵报警系统作为安防体系的重要组成部分，需要统一的设计规范来指导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规范入侵报警系统工程设计，提高工程质量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保障人民群众的生命财产安全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促进入侵报警系统行业的健康发展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入侵报警系统工程设计规范背景及意义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6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6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1990年代，我国开始制定入侵报警系统工程设计规范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规范内容较为简单，主要涉及系统组成、设备性能和布局等方面</a:t>
                </a:r>
                <a:endParaRPr/>
              </a:p>
            </p:txBody>
          </p:sp>
          <p:sp>
            <p:nvSpPr>
              <p:cNvPr id="26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初期阶段</a:t>
                </a:r>
                <a:endParaRPr/>
              </a:p>
            </p:txBody>
          </p:sp>
        </p:grpSp>
        <p:grpSp>
          <p:nvGrpSpPr>
            <p:cNvPr id="27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2000年代，随着技术的发展，规范内容逐渐丰富和完善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增加了通信与联动、电源与接地等方面的内容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规范的实施，对提高入侵报警系统工程设计水平起到了积极作用</a:t>
                </a:r>
                <a:endParaRPr/>
              </a:p>
            </p:txBody>
          </p:sp>
          <p:sp>
            <p:nvSpPr>
              <p:cNvPr id="2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发展阶段</a:t>
                </a:r>
                <a:endParaRPr/>
              </a:p>
            </p:txBody>
          </p:sp>
        </p:grpSp>
        <p:grpSp>
          <p:nvGrpSpPr>
            <p:cNvPr id="27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7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2010年代至今，规范内容不断完善，更加符合当前行业发展需求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增加了安全性与可靠性设计等方面的内容，进一步提高了入侵报警系统的性能和质量</a:t>
                </a:r>
                <a:endParaRPr/>
              </a:p>
            </p:txBody>
          </p:sp>
          <p:sp>
            <p:nvSpPr>
              <p:cNvPr id="2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现阶段</a:t>
                </a:r>
                <a:endParaRPr/>
              </a:p>
            </p:txBody>
          </p:sp>
        </p:grpSp>
      </p:grpSp>
      <p:pic>
        <p:nvPicPr>
          <p:cNvPr id="27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7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7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入侵报警系统工程设计规范的发展历程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主要内容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系统工程设计的基本要求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设备选型与布局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通信与联动设计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电源与接地设计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安全性与可靠性设计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范围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适用于入侵报警系统的工程设计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不适用于其他类型的安防系统工程设计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入侵报警系统工程设计规范的主要内容和范围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入侵报警系统工程设计的基本要求</a:t>
            </a:r>
            <a:endParaRPr/>
          </a:p>
        </p:txBody>
      </p:sp>
      <p:sp>
        <p:nvSpPr>
          <p:cNvPr id="30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入侵报警系统的分类与分级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4" name="组合 30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5" name="组合 30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根据探测原理的不同，入侵报警系统可分为：红外、微波、超声波、压力感应等类型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根据防护对象的不同，入侵报警系统可分为：住宅、商业、工业、公共安全等类型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0" name="组合 30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根据系统防护等级的不同，入侵报警系统可分为：一级、二级、三级等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防护等级越高，系统的性能要求和技术指标越高</a:t>
                </a:r>
                <a:endParaRPr/>
              </a:p>
            </p:txBody>
          </p:sp>
          <p:pic>
            <p:nvPicPr>
              <p:cNvPr id="3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入侵报警系统的防护目标与防护区域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7" name="组合 31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8" name="组合 317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防护目标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保护重要设施、设备和人员安全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防范非法入侵、盗窃、破坏等犯罪行为</a:t>
                </a:r>
                <a:endParaRPr/>
              </a:p>
            </p:txBody>
          </p:sp>
          <p:pic>
            <p:nvPicPr>
              <p:cNvPr id="3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23" name="组合 322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防护区域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根据防护目标的重要性和敏感性，将防护区域划分为：特级、一级、二级等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不同级别的防护区域，需要配置不同性能的入侵报警系统设备</a:t>
                </a:r>
                <a:endParaRPr/>
              </a:p>
            </p:txBody>
          </p:sp>
          <p:pic>
            <p:nvPicPr>
              <p:cNvPr id="3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3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3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性能要求</a:t>
                </a:r>
                <a:endParaRPr/>
              </a:p>
            </p:txBody>
          </p:sp>
          <p:sp>
            <p:nvSpPr>
              <p:cNvPr id="33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系统应具有高度的可靠性和稳定性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系统应具有足够的灵敏度和探测能力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系统应具有快速的响应和处理能力</a:t>
                </a:r>
                <a:endParaRPr/>
              </a:p>
            </p:txBody>
          </p:sp>
          <p:sp>
            <p:nvSpPr>
              <p:cNvPr id="33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技术指标</a:t>
                </a:r>
                <a:endParaRPr/>
              </a:p>
            </p:txBody>
          </p:sp>
          <p:sp>
            <p:nvSpPr>
              <p:cNvPr id="3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探测器的性能指标：探测距离、探测范围、灵敏度等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报警主机的性能指标：处理能力、记录容量、联动输出等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传输设备的性能指标：传输速率、传输距离、抗干扰能力等</a:t>
                </a:r>
                <a:endParaRPr/>
              </a:p>
            </p:txBody>
          </p:sp>
          <p:sp>
            <p:nvSpPr>
              <p:cNvPr id="34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4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入侵报警系统的性能要求与技术指标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入侵报警系统设备的选型与布局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设备种类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探测器：红外、微波、超声波、压力感应等类型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报警主机：一体式、分体式、网络式等类型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传输设备：有线、无线、光纤等类型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设备特点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探测器：根据探测原理的不同，具有不同的灵敏度和探测距离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报警主机：根据处理能力、记录容量的不同，适用于不同规模的防护区域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传输设备：根据传输速率、传输距离的不同，适用于不同场景的传输需求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入侵报警系统设备的种类与特点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入侵报警系统设备的选型原则与方法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" name="组合 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" name="组合 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选型原则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根据防护目标、防护区域的特点，选择合适的设备类型和性能指标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考虑设备的可靠性、稳定性和维护方便性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兼顾设备的成本和效益</a:t>
                </a:r>
                <a:endParaRPr/>
              </a:p>
            </p:txBody>
          </p:sp>
          <p:pic>
            <p:nvPicPr>
              <p:cNvPr id="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5" name="组合 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选型方法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参考设计规范和相关标准，选择性能符合要求的设备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了解设备的实际应用效果，参考其他用户的选型经验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对设备进行实际测试，评估设备的性能和质量</a:t>
                </a:r>
                <a:endParaRPr/>
              </a:p>
            </p:txBody>
          </p:sp>
          <p:pic>
            <p:nvPicPr>
              <p:cNvPr id="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入侵报警系统设备的布局设计与安装要求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2" name="组合 4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3" name="组合 4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布局设计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根据防护区域的划分，合理布局探测器和其他设备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考虑设备的覆盖范围、交叉覆盖和盲区问题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遵循均匀分布、重点保护的原则</a:t>
                </a:r>
                <a:endParaRPr/>
              </a:p>
            </p:txBody>
          </p:sp>
          <p:pic>
            <p:nvPicPr>
              <p:cNvPr id="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8" name="组合 4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安装要求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遵循设备的使用说明书，正确安装设备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保证设备的安装高度、角度和位置符合设计要求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考虑设备的抗干扰和防护能力，确保设备的正常运行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入侵报警系统的通信与联动设计</a:t>
            </a:r>
            <a:endParaRPr/>
          </a:p>
        </p:txBody>
      </p:sp>
      <p:sp>
        <p:nvSpPr>
          <p:cNvPr id="5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04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通信协议</a:t>
                </a:r>
                <a:endParaRPr/>
              </a:p>
            </p:txBody>
          </p:sp>
          <p:sp>
            <p:nvSpPr>
              <p:cNvPr id="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目前常用的通信协议有：RS485、RS232、TCP/IP等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选择通信协议时，应考虑设备的兼容性和系统的稳定性</a:t>
                </a:r>
                <a:endParaRPr/>
              </a:p>
            </p:txBody>
          </p:sp>
          <p:sp>
            <p:nvSpPr>
              <p:cNvPr id="6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传输方式</a:t>
                </a:r>
                <a:endParaRPr/>
              </a:p>
            </p:txBody>
          </p:sp>
          <p:sp>
            <p:nvSpPr>
              <p:cNvPr id="6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有线传输：利用双绞线、光纤等传输介质进行数据传输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无线传输：利用无线电波、微波等无线信号进行数据传输</a:t>
                </a:r>
                <a:endParaRPr/>
              </a:p>
            </p:txBody>
          </p:sp>
          <p:sp>
            <p:nvSpPr>
              <p:cNvPr id="6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入侵报警系统的通信协议与传输方式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https://d.book118.com/048136041022006037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GB50394入侵报警系统工程设计规范解读与应用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2024-09-16T20:51:03.787</cp:lastPrinted>
  <dcterms:created xsi:type="dcterms:W3CDTF">2024-09-16T12:51:03Z</dcterms:created>
  <dcterms:modified xsi:type="dcterms:W3CDTF">2024-09-16T12:51:05Z</dcterms:modified>
</cp:coreProperties>
</file>