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7D3A2-AE90-4C0A-9010-1FB196C3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2ED12-08F3-4EC5-9E65-FB1DA60E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A447F-F888-4450-8F90-0908D534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5D09B-0DFC-4A24-846C-DA87437B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EAD45-AFF1-400C-8283-25BB73D1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70806-63B2-4B3E-877C-C12719E48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6CCEF-E1CF-4D97-A090-CA03C84C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5D3A7-7A41-4946-A4B7-39CB0737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8B75C-0575-4A78-89B8-6BF8C80FE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74922-561E-4E4B-9BBA-B5D818A31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04018-6D4B-47B8-B4A0-C71B622D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40004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区域经济结构分析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区域经济发展战略及政策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区域经济合作与竞争分析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城市化进程中的区域经济发展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全球视野下的区域经济发展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区域经济学是研究区域经济活动的空间组织、资源配置、经济增长与区域发展等问题的经济学分支。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区域经济学起源于20世纪50年代，随着全球经济一体化和城市化进程的加速，区域经济学逐渐成为经济学领域的重要分支。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区域经济学以区域经济系统为研究对象，包括区域内部的经济活动、经济关系以及区域与外部的经济联系。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区域经济学的研究范围广泛，包括区域经济增长、区域产业结构、区域空间结构、区域政策等方面。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与微观经济学的关系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微观经济学研究个体经济行为，而区域经济学则研究个体经济行为在地理空间上的分布和相互作用。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与宏观经济学的关系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宏观经济学研究国民经济总体运行，而区域经济学则研究国民经济在地理空间上的分布和协调发展。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与发展经济学的关系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发展经济学研究发展中国家经济发展问题，而区域经济学则研究不同区域在经济发展过程中的差异和协调问题。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与其他经济学分支关系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区域经济结构分析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指区域内各产业部门之间的比例关系和相互联系。通常包括农业、工业、服务业等产业部门。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不同区域的产业结构具有各自的特点。例如，发达地区的产业结构通常以服务业和高新技术产业为主，而发展中地区则可能以农业和传统制造业为主。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指经济活动在地理空间上的分布和组合。合理的空间布局有助于优化资源配置，提高经济效率。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通过规划城市的空间发展，包括土地利用、交通组织、公共设施配置等，促进城市经济、社会和环境的协调发展。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87" r="26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空间布局与城市规划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人口在地理空间上的分布状况。人口分布受到自然、经济、社会等多种因素的影响。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迁移规律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人口在地区间的迁移遵循一定的规律。通常，人口趋向于从经济落后地区向经济发达地区迁移，从农村向城市迁移。同时，政策因素、自然环境变化等也会对人口迁移产生影响。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人口分布与迁移规律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区域经济发展战略及政策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平衡发展战略措施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制定区域经济发展规划，加大对欠发达地区的投资力度，推动产业转移和升级等。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平衡发展理论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主张在区域间或区域内部各地区间均衡布局生产力，实现区域经济的平衡发展。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平衡发展战略目标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通过平衡布局生产力，促进各区域经济协调发展，缩小区域间经济差距。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平衡发展战略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不平衡发展战略目标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通过优先发展条件较好的地区或产业，实现区域经济整体水平的提升。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不平衡发展战略措施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制定差异化区域政策，培育增长极或增长点，加强区域合作等。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不平衡发展理论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认为区域经济发展不平衡是客观存在的，主张集中力量优先发展条件较好的地区或产业，通过扩散效应带动其他地区发展。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不平衡发展战略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针对特定产业制定的发展规划和政策措施，旨在促进产业结构优化升级、提高产业竞争力。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针对特定区域制定的发展规划和政策措施，旨在促进区域经济协调发展、缩小区域间经济差距。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产业政策与区域政策的协同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在制定和实施产业政策时，需要充分考虑区域经济发展的特点和需求；在制定和实施区域政策时，也需要结合特定产业的实际情况。通过产业政策和区域政策的协同作用，可以更好地促进区域经济协调发展。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产业政策与区域政策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区域经济合作与竞争分析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不同产业或不同生产阶段的企业间合作，形成产业链上下游的合作关系。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垂直合作模式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相同或相似产业的企业间合作，共同开发市场、技术或资源。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水平合作模式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合作模式及案例研究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https://d.book118.com/048140004035006035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2024-09-14T00:01:58.731</cp:lastPrinted>
  <dcterms:created xsi:type="dcterms:W3CDTF">2024-09-13T16:01:58Z</dcterms:created>
  <dcterms:modified xsi:type="dcterms:W3CDTF">2024-09-13T16:02:00Z</dcterms:modified>
</cp:coreProperties>
</file>