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FAFDB2-8F0E-4CE5-A858-F000CCBD18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5C2AB5-39B0-4FC7-8FD0-81FED70692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A56F82-8898-4CDF-8F23-1B50B1BB9E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698B1D-BED9-4B2C-AF22-8064DF5CBB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026EA8B-7C9D-40A6-9270-886D5717AB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75DBCBD-1AD2-4FE6-BC60-27B14CB141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5A210BB-74EC-4A9D-9116-B32764CD32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CA67AB-BB25-4351-8C06-933D3329C7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54B244-66A6-4EB3-BC89-5E81AA39A5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53305E-E035-4683-B7C8-03CD1CF81E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7389CA-276E-4347-A76F-9F5B1083E1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8140005051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青岛版百分数的整理和复习(题型题量多)课件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百分数的定义和性质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百分数的运算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百分数在实际生活中的应用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百分数与其他数学知识的结合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百分数在数学题目中的应用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百分数的定义和性质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637" r="3363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2729" r="2272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百分数是一种表达比例或关系的数，通常表示为“百分之几”。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百分数是以100为基数的特殊分数，通常用符号“%”表示。它用于表示某一数量或比例，例如，25%表示四分之一。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百分数的定义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百分数具有一些特殊的性质，包括互化性、相加性、相乘性等。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百分数可以与小数、分数进行互化，如25%可以表示为0.25或四分之一。百分数可以进行相加和相乘，如30%加40%等于70%，50%乘以20%等于10%。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百分数的性质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10111" b="10111"/>
          <a:stretch>
            <a:fillRect/>
          </a:stretch>
        </p:blipFill>
        <p:spPr>
          <a:xfrm>
            <a:off x="740688" y="1168478"/>
            <a:ext cx="3679824" cy="4906432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百分数和小数是可以相互转换的。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百分数转换为小数的方法是将百分数中的百分号“%”去掉，然后除以100。例如，25%转换为小数是0.25。小数转换为百分数的方法是将小数乘以100，然后加上百分号“%”。例如，0.25转换为百分数是25%。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百分数与小数的转换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百分数的运算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百分数的加法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理解百分数加法的概念，掌握百分数加法的计算方法。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百分数的加法是指将两个或多个百分数相加的过程。在进行加法运算时，需要将不同百分数的分母统一，然后进行加法运算。最后，将得到的和再转换为百分数。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理解百分数减法的概念，掌握百分数减法的计算方法。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百分数的减法是指将两个或多个百分数相减的过程。在进行减法运算时，同样需要将不同百分数的分母统一，然后进行减法运算。最后，将得到的差再转换为百分数。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百分数的减法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理解百分数乘法的概念，掌握百分数乘法的计算方法。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百分数的乘法是指将一个或多个百分数与另一个数相乘的过程。在进行乘法运算时，可以将百分数转换为小数或分数，然后进行乘法运算。最后，将得到的积再转换为百分数。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百分数的乘法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理解百分数除法的概念，掌握百分数除法的计算方法。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百分数的除法是指将一个百分数除以另一个数的过程。在进行除法运算时，同样可以将百分数转换为小数或分数，然后进行除法运算。最后，将得到的商再转换为百分数。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百分数的除法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百分数在实际生活中的应用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https://d.book118.com/048140005051006024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2024-08-31T11:39:12.680</cp:lastPrinted>
  <dcterms:created xsi:type="dcterms:W3CDTF">2024-08-31T03:39:12Z</dcterms:created>
  <dcterms:modified xsi:type="dcterms:W3CDTF">2024-08-31T03:39:14Z</dcterms:modified>
</cp:coreProperties>
</file>