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03BCF-6E04-48CB-9B6B-64C872954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B9058-0BB2-4F71-9F8F-74F0EE040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F374E-D87D-4F17-BB12-EC524B31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C345D-17B0-492D-ACF7-CFD732F58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9F8B99-D7BC-4621-A457-BBBE4A8C5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269D20-60C9-423E-96C1-045EE266D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A2220-5B1A-422C-A3A3-CD4700D55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6BC48-6BDB-4E1C-9F63-CF2951E6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7E142-404B-48B0-944B-CF8B17EB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28D68-764C-42D5-BFBC-D0DB803B7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5CF08-9253-43A3-ADA8-1B64DC70E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4007603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制定可行目标与执行计划的要领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目标设定与理解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制定执行计划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资源调配与团队协作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风险应对与调整策略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目标设定与理解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明确目标对于个人或组织的成长、发展和成功所具有的意义，以及实现目标所能带来的价值和收益。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深入了解设定目标的内在驱动力和外在影响因素，确保目标与个人或组织的愿景、使命和价值观相一致。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明确目标意义及价值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分析目标背后的动机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确保目标具有清晰、具体、明确的描述，避免使用模糊或抽象的词汇。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尽量将目标量化为可衡量的指标，如数量、质量、时间、成本等，以便更好地评估目标的完成情况。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设定具体、可衡量目标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划分时间范围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根据目标的紧急程度和实现周期，将目标划分为短期目标和长期目标，以便合理安排时间和资源。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保持目标间的协调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确保短期目标与长期目标相互支持、协调一致，避免目标间的冲突和矛盾。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区分短期与长期目标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明确个人或团队在技能、知识和经验方面的优势和不足。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识别并整理可用的人力、物力、财力、时间等资源。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确立个人或团队的核心价值观和原则，以便在制定目标和计划时保持一致性。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盘点资源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明确价值观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了解自身条件及资源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收集并分析目标市场的相关信息，如市场规模、消费者需求、行业趋势等。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了解竞争对手的战略、产品、服务以及市场份额等信息，以便找到差异化竞争优势。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深入挖掘并理解目标客户的需求、痛点和期望，以便精准定位产品或服务。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分析市场需求与竞争态势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预测并列出可能影响目标实现的各种潜在风险，如市场风险、技术风险、财务风险等。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机遇挖掘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关注市场变化、政策调整、技术进步等方面的机遇，以便抓住有利时机实现目标。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针对识别出的风险和机遇，制定相应的预防和应对措施，提高目标的可实现性。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制定执行计划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确保所设定的目标具体、明确，可衡量，以便于分解为可执行的任务。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根据目标，将其拆解成若干个小任务，每个任务都应该是具体的、可操作的。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对每个任务进行细化，明确任务的执行步骤、所需资源及预期结果。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任务拆解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任务细化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分解目标为可执行任务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根据任务的紧急程度和重要性，为每个任务设定优先级。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评估任务重要性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根据任务的优先级和预计完成时间，制定详细的时间表，确保任务按时完成。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在执行过程中，根据实际情况灵活调整任务优先级和时间表。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安排任务优先级及时间表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https://d.book118.com/048140076032006023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2024-08-29T15:40:50.447</cp:lastPrinted>
  <dcterms:created xsi:type="dcterms:W3CDTF">2024-08-29T07:40:50Z</dcterms:created>
  <dcterms:modified xsi:type="dcterms:W3CDTF">2024-08-29T07:40:52Z</dcterms:modified>
</cp:coreProperties>
</file>