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995BC5-14CD-431E-B5B5-211D9A6ECE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DF493-96C8-4D39-918F-D3305F8CC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54E45F-8093-4FB7-91AD-CB0670670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387963-667C-488F-A4DD-7BF6F4D72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D906E8-2695-4C58-B62A-A0AE251064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C381F5-91CC-4AA6-ACFA-74D370A35A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9CCD56-13A2-402C-B506-23F693C78F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E7A39B-3298-4677-A638-0ADBF87DF1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0AD308-356C-44C7-8591-516EED45F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7AE9A3-DA6A-4E9C-88F0-44E0CA611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2F510-90F1-487F-B2EC-23BA5AF5CA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42017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EPC总承包项目组织结构的资源配置与管理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项目概述与背景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资源配置策略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管理方法与手段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风险防范措施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持续改进方向</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项目概述与背景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设计-采购-施工（EPC）总承包模式是一种项目组织实施方式，承包商负责工程项目的设计、采购、施工、安装和调试等全过程服务，向业主交付具备使用条件的工程。</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EPC总承包模式的核心优势在于整合资源、优化设计和施工流程，降低项目成本，提高工程质量和效率。</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该模式广泛应用于能源、化工、基础设施等领域的大型工程项目。</a:t>
            </a:r>
          </a:p>
        </p:txBody>
      </p:sp>
      <p:pic>
        <p:nvPicPr>
          <p:cNvPr id="8" name="Picture 8"/>
          <p:cNvPicPr>
            <a:picLocks noChangeAspect="1"/>
          </p:cNvPicPr>
          <p:nvPr/>
        </p:nvPicPr>
        <p:blipFill>
          <a:blip r:embed="rId2">
            <a:alphaModFix/>
          </a:blip>
          <a:srcRect l="15381" r="15381"/>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EPC总承包模式简介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项目背景及目标</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本项目采用EPC总承包模式，旨在通过专业化的项目管理，确保工程按时、按质、按量完成。</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项目目标包括实现设计创新、采购优化、施工高效，同时确保工程质量和安全。</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本项目的成功实施将有助于提升企业在行业内的竞争力和品牌影响力。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精简高效原则</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设立精干高效的项目管理机构，减少管理层次，提高管理效率。</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责权一致原则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明确各部门和岗位的职责和权力，实现责权对等和统一。</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灵活适应原则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根据项目特点和实际情况，灵活调整组织结构和管理方式。</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协同合作原则</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强化部门间和岗位间的协同合作，形成工作合力，确保项目顺利实施。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组织结构设置原则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资源配置策略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项目管理团队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组建具备丰富经验和专业技能的项目管理团队，包括项目经理、设计工程师、采购经理、施工经理等关键角色。</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技术人员配备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根据项目需求，合理配置各专业技术人员，如建筑师、结构工程师、电气工程师、机械工程师等，确保项目设计和施工的顺利进行。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劳务人员安排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根据项目进度和现场实际情况，合理安排劳务人员，包括施工队伍、安装队伍等，确保项目按计划推进。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人力资源配置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根据项目需求和设计要求，制定详细的材料采购计划，包括材料种类、规格、数量、供货时间等，确保材料供应及时、质量可靠。</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材料采购</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根据项目需要，评估设备需求，合理选择租赁或购买方式，确保所需设备在项目周期内得到充分保障。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设备租赁与购买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建立物资存储和运输管理制度，确保物资在存储和运输过程中的安全、完整和及时供应。</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物资存储与运输</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物资与设备资源配置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资金与财务资源配置</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建立完善的财务管理制度，对项目资金进行实时监控和管理，确保资金使用合规、透明，降低财务风险。</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财务管理与监控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根据项目预算和投资计划，制定合理的资金筹措方案，包括自有资金、银行贷款、合作伙伴投资等，确保项目所需资金及时到位。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资金筹措</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制定详细的资金使用计划，包括各项费用支出预算、支付时间等，确保资金在项目周期内得到合理分配和使用。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资金使用计划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管理方法与手段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制定详细的项目计划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明确项目目标、任务、时间表和里程碑，确保项目按计划进行。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资源分配与调度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根据项目需求合理分配人力、物力、财力等资源，确保资源的有效利用。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进度监控与调整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实时监控项目进度，与计划进行对比分析，及时发现问题并采取调整措施。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明确双方权益和责任，规避潜在风险，确保合同的顺利履行。</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合同谈判与签订</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按照合同约定履行各项义务，确保项目质量和进度符合合同要求。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合同履行与监管</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及时处理合同变更和索赔事宜，维护项目利益和合同关系。</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合同变更与索赔管理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https://d.book118.com/048142017107006036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2024-09-16T03:06:41.769</cp:lastPrinted>
  <dcterms:created xsi:type="dcterms:W3CDTF">2024-09-15T19:06:41Z</dcterms:created>
  <dcterms:modified xsi:type="dcterms:W3CDTF">2024-09-15T19:06:43Z</dcterms:modified>
</cp:coreProperties>
</file>