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C06C6-5A2E-4421-ACD6-2DC1BACB5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B63A4-4904-4E6B-983B-2C1123058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4C678-A194-42A4-9012-6017248AB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7EDE0-9102-466F-81C2-D9313513E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AFF52-537F-47DA-AABC-1B92A6641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84D28C-9F65-4602-ACFE-74CE5340E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4F6AD-440F-498D-A28C-BB52F5003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80705-8AC9-4CA5-A299-CBB0E4281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BE642-FB55-42AB-B001-24E5E5655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08802-2CD2-4D5A-AB24-AABA88496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0FFB1-80C3-4D56-9C2A-0B957580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420640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风后的理疗护理\n## 1.中风的基本概念与病因\n### 1.1中风的定义与分类\n### 1.2中风的发病原因及危险因素\n### 1.3中风的症状与诊断\n## 2.中风后的康复治疗\n### 2.1康复治疗的重要性及目标\n### 2.2康复治疗的方法与手段\n### 2.3康复治疗的疗程与效果评估\n## 3.中风后的理疗护理方法\n### 3.1理疗护理的概念与作用\n### 3.2理疗护理的具体措施与技巧\n### 3.3理疗护理的注意事项与禁忌\n## 4.中风患者的生活护理与心理护理\n### 4.1生活护理的内容与方法\n### 4.2心理护理的重要性及策略\n### 4.3心理护理的实践与效果评估\n## 5.中风患者的家庭护理与社会支持\n### 5.1家庭护理的角色与职责\n### 5.2社会支持体系的建设与完善\n### 5.3中风患者康复后的生活质量与回归社会\n## 6.中风后理疗护理的案例分析\n### 6.1成功康复案例的介绍与分析\n### 6.2理疗护理过程中的问题与解决方案\n### 6.3案例总结与启示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中风后的理疗护理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中风的基本概念与病因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中风的定义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中风（Stroke）是一种急性脑血管疾病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发生在脑部血管，包括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脑梗塞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导致脑组织的损伤和功能障碍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中风的分类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脑梗塞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：由于血管阻塞导致脑组织缺血缺氧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：由于血管破裂导致脑组织出血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短暂性脑缺血发作（TIA）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：脑血管短暂性供血不足，症状迅速消失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：长期高血压导致脑血管损伤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：血管壁变硬，易发生堵塞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血液粘稠度增高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：导致血流缓慢，易形成血栓</a:t>
                </a:r>
                <a:endParaRPr/>
              </a:p>
            </p:txBody>
          </p:sp>
          <p:sp>
            <p:nvSpPr>
              <p:cNvPr id="25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5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：年龄增大，中风风险增加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：有中风家族史者风险较高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：吸烟导致血管收缩，增加中风风险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：过量饮酒导致血压升高，血管损伤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：糖尿病患者血管易受损</a:t>
                </a:r>
                <a:endParaRPr/>
              </a:p>
            </p:txBody>
          </p:sp>
          <p:sp>
            <p:nvSpPr>
              <p:cNvPr id="26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6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突然出现的面部、手臂、腿部无力或麻痹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突然出现的言语不清或理解困难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突然出现的视力问题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突然出现的头痛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突然出现的步态不稳、眩晕、平衡障碍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：了解患者的中风危险因素和症状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：检查患者的神经系统和血管状况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：如CT、MRI等，观察脑部病变情况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：如血压、血糖、血脂等，了解患者的身体状况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中风的症状与诊断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中风后的康复治疗</a:t>
            </a:r>
            <a:endParaRPr/>
          </a:p>
        </p:txBody>
      </p:sp>
      <p:sp>
        <p:nvSpPr>
          <p:cNvPr id="2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康复治疗有助于恢复患者的神经功能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减少残疾，提高生活质量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防止复发，降低死亡风险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最大程度的恢复神经功能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提高患者的自理能力和生活质量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预防复发和并发症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康复治疗的重要性及目标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：如降压药、降糖药等，控制危险因素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：如电刺激、热疗等，改善神经功能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：帮助患者恢复语言沟通能力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：帮助患者恢复日常生活和工作能力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：帮助患者调整心态，积极应对康复</a:t>
                </a:r>
                <a:endParaRPr/>
              </a:p>
            </p:txBody>
          </p:sp>
          <p:sp>
            <p:nvSpPr>
              <p:cNvPr id="3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手段</a:t>
                </a:r>
                <a:endParaRPr/>
              </a:p>
            </p:txBody>
          </p:sp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：包括运动训练、认知训练等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：如假肢、轮椅等，辅助患者生活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：提供患者日常生活照顾和康复指导</a:t>
                </a:r>
                <a:endParaRPr/>
              </a:p>
            </p:txBody>
          </p:sp>
          <p:sp>
            <p:nvSpPr>
              <p:cNvPr id="3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康复治疗的方法与手段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疗程</a:t>
                </a:r>
                <a:endParaRPr/>
              </a:p>
            </p:txBody>
          </p:sp>
          <p:sp>
            <p:nvSpPr>
              <p:cNvPr id="3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康复治疗通常需要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数周至数月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，甚至更长时间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根据患者的具体情况和康复效果调整疗程</a:t>
                </a:r>
                <a:endParaRPr/>
              </a:p>
            </p:txBody>
          </p:sp>
          <p:sp>
            <p:nvSpPr>
              <p:cNvPr id="3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效果评估</a:t>
                </a:r>
                <a:endParaRPr/>
              </a:p>
            </p:txBody>
          </p:sp>
          <p:sp>
            <p:nvSpPr>
              <p:cNvPr id="3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定期进行康复评估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：了解患者的康复进展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使用标准化评估工具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：如Barthel指数、Fugl-Meyer评定等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患者和家属的反馈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：了解患者在日常生活中的康复效果</a:t>
                </a:r>
                <a:endParaRPr/>
              </a:p>
            </p:txBody>
          </p:sp>
          <p:sp>
            <p:nvSpPr>
              <p:cNvPr id="3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康复治疗的疗程与效果评估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中风后的理疗护理方法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理疗护理的概念与作用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理疗护理是一种针对患者功能障碍的护理方法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通过物理手段和方法，改善患者的神经功能和肌肉力量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预防并发症和复发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具体措施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电刺激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：通过电刺激神经和肌肉，改善功能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：通过加热的方式，缓解肌肉疼痛和僵硬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：通过按摩和揉捏，改善肌肉血液循环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：通过有氧运动和力量训练，提高肌肉力量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个性化的理疗方案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：根据患者的具体情况制定理疗计划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循序渐进的护理过程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：从简单到复杂，从易到难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患者和家属的参与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：鼓励患者和家属参与康复过程，提高治疗效果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理疗护理的具体措施与技巧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严格掌握适应症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：根据患者的病情和康复阶段选择合适的理疗方法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：注意患者的舒适度，及时调整理疗参数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保持治疗的持续性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：确保患者按照计划进行理疗，以达到最佳效果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过敏体质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：对理疗器材或药物过敏的患者禁用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急性炎症期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：患者有急性炎症或感染时禁用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严重心脏病、高血压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：患者有严重心脏病或高血压时慎用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理疗护理的注意事项与禁忌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https://d.book118.com/048142064041006037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中风后的理疗护理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2024-09-17T00:43:15.704</cp:lastPrinted>
  <dcterms:created xsi:type="dcterms:W3CDTF">2024-09-16T16:43:15Z</dcterms:created>
  <dcterms:modified xsi:type="dcterms:W3CDTF">2024-09-16T16:43:17Z</dcterms:modified>
</cp:coreProperties>
</file>