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AC666-4E8C-4544-99D2-76251AED4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D42C5-E81E-4D90-89CB-30573E4D8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8ECB8-042C-464E-AE54-20D0FC01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80624-55AC-469C-8D59-390171339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DE42C-7BBF-4604-8B8F-4FB0D06FB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5449B-D7D0-4DDF-AF97-6F6A7E496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457A3-E521-43F5-987B-3D36FB4F0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8EB6D-C231-4B8E-B29C-04AC81D7A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9CC3A-9120-4213-941D-48A5CA7C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A775F-6C23-4D37-8A09-8324E27FD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4CFE8-4CEB-4BF3-91D1-8806745A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4304100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共享经济的典型模式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共享经济的价值创造与分配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共享经济的风险与挑战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共享经济是指通过互联网平台，将闲置资源、技能、时间等进行有效整合和优化配置，实现供需双方高效匹配和资源共享的一种新型经济形态。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共享经济起源于20世纪末的协同消费理念，随着互联网技术的快速发展和普及，逐渐演变为全球范围内的共享经济浪潮。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通过互联网平台实现资源的高效整合和配置。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打破传统商业模式中的中心化结构，实现供需双方直接对接。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可持续性：共享经济模式有助于推动资源的循环利用和可持续发展。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020" b="8020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通过共享闲置资源，减少浪费，提高资源利用效率。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促进创新创业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30" r="133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共享经济为创新创业者提供了更多的机会和资源，降低了创业门槛。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共享经济模式有助于建立社会信任机制，提高社会整体信任水平。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通过互联网平台实现资源的高效整合和共享，提高资源利用效率。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以资源独占和排他性使用为主，容易造成资源浪费和效率低下。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传统经济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共享经济与传统经济对比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通过去中心化的交易方式降低交易成本，提高交易效率。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传统经济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中心化的交易方式往往导致较高的交易成本和效率损失。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共享经济与传统经济对比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鼓励创新创业，为个体和企业提供更多的发展机会和资源。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传统经济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创新受到一定限制，主要由大型企业或机构驱动。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共享经济与传统经济对比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共享经济的核心要素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资源的可衡量性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资源的价值和使用情况应能被有效衡量，以便进行合理定价和分配。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资源的普遍性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共享经济中的资源应具备普遍性，即大量存在且易于获取，如房屋、汽车、时间等。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资源的可共享性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资源应能被多个用户共享使用，而不会严重影响其原有价值或功能。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闲置资源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39" b="71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共享平台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平台的技术支持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共享平台应具备先进的技术支持，包括互联网、物联网、大数据等，以实现资源的有效整合和高效利用。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平台的服务能力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平台应提供便捷、安全、可靠的服务，包括用户注册、信息发布、交易撮合、支付结算等。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平台的开放性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平台应积极吸引各类资源提供者和需求者参与，形成一个开放、包容的共享经济生态系统。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信用评价制度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建立完善的信用评价制度，对用户进行客观、公正的信用评价，以降低交易风险和提高交易效率。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信用奖惩机制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通过信用奖惩机制，对守信用户给予奖励和优惠，对失信用户进行惩罚和限制，以维护良好的市场秩序。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信用信息共享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推动信用信息共享，打破信息孤岛，提高信用评价的准确性和全面性。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信用体系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政府应出台鼓励创新的政策，为共享经济的发展提供有力支持，包括财政、税收、金融等方面的优惠政策。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建立健全共享经济相关法规体系，明确各方权责利关系，保障市场公平竞争和消费者权益。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完善法规体系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加强对共享经济的监管措施，防止市场乱象和不良行为的发生，确保共享经济健康有序发展。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共享经济的典型模式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共享汽车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提供按需使用的汽车租赁服务，用户可以通过手机APP预约车辆。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网约车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利用互联网技术整合私家车资源，为用户提供更加高效、便捷的出行服务。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共享单车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在城市中提供便捷、绿色的出行方式，用户通过扫码即可使用。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交通出行领域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https://d.book118.com/048143041007006034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2024-09-12T06:01:43.202</cp:lastPrinted>
  <dcterms:created xsi:type="dcterms:W3CDTF">2024-09-11T22:01:43Z</dcterms:created>
  <dcterms:modified xsi:type="dcterms:W3CDTF">2024-09-11T22:01:45Z</dcterms:modified>
</cp:coreProperties>
</file>