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A4B3B-011B-422E-B175-78CBC5CE9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16B63-A544-4EA3-831C-515A8E36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E1DEA-A0D6-4162-9B0C-F800420D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A718E-8DCE-4536-8DDE-B046BBD7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56C4E1-D055-4966-9B9B-A358A4D0C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EDA342-15B6-4F3F-BC1C-72D8E66DB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54CEF-641D-4F72-96FF-CA4399D29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C6F49-E1DD-4B0B-B8C9-0D6917EBD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1369B-EF71-461D-8603-73A28F7A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083CF-E76B-44D7-9729-401149AC1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1631E-0C32-4E7D-90DD-299E241F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43107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通过查房，检查急诊科护理工作流程是否规范、高效，及时发现并改进存在的问题，提高护理质量。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评估护理工作流程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通过查房，及时发现并处理护理工作中存在的安全隐患，确保患者安全。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通过查房，了解患者的病情和护理需求，优化护理方案，提高护理效果。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提高急诊科护理质量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通过查房，加强护士对急诊科相关理论知识的掌握，提高理论水平。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强化理论知识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提升实操技能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培养应急能力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通过查房，发现并纠正护士在护理操作中的不足，提高实操技能。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通过查房，加强护士在紧急情况下的应对能力，提高应急水平。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通过查房，加强医护之间的信息交流，确保患者信息的准确性和及时性。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通过查房，加强医护之间的协作配合，提高工作效率。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提高协作能力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通过查房，增进医护人员对彼此工作的了解和尊重，提高团队凝聚力。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增进相互理解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急性心梗病人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观察病情变化，掌握急救措施，评估护理效果。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急性脑梗病人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评估意识状态，监测生命体征，了解护理效果。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急性中毒病人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了解中毒原因，观察病情变化，评估护理效果。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密切观察病情变化，及时发现并处理异常情况。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掌握急救流程，及时采取急救措施，确保病人安全。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规范操作流程，确保病人舒适、安全。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了解病人对护理工作的满意度，提高服务质量。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评估护理措施的效果，优化护理方案。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评估护士技能水平，提高护理队伍整体素质。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https://d.book118.com/048143107122006031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2024-09-08T21:17:34.225</cp:lastPrinted>
  <dcterms:created xsi:type="dcterms:W3CDTF">2024-09-08T13:17:34Z</dcterms:created>
  <dcterms:modified xsi:type="dcterms:W3CDTF">2024-09-08T13:17:36Z</dcterms:modified>
</cp:coreProperties>
</file>