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44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04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92FAB4-6BD8-4675-A193-7517FEFD0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376515-B71C-48C0-82F1-560E6ADB0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AA2749-33BF-46AC-9FAD-187E95617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3727DA-9351-47DD-AE83-B7B8BEE71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959AD3-3444-4935-8D2E-287443003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9E191B-F35E-4921-B05C-223EB0709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51F1E5-4E1B-49D6-A019-476B3C6DD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733522-6BC4-4F3C-944F-16300B580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A3BF08-2B35-48D0-B5E9-F30FC5317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565E9B-18AE-452B-B1AA-8488F794F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21F62B-0471-4FBB-ACA5-370EEB1C2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8431" r:id="rId2"/>
    <p:sldLayoutId id="2147488432" r:id="rId3"/>
    <p:sldLayoutId id="2147488433" r:id="rId4"/>
    <p:sldLayoutId id="2147488434" r:id="rId5"/>
    <p:sldLayoutId id="2147488435" r:id="rId6"/>
    <p:sldLayoutId id="2147488436" r:id="rId7"/>
    <p:sldLayoutId id="2147488437" r:id="rId8"/>
    <p:sldLayoutId id="2147488438" r:id="rId9"/>
    <p:sldLayoutId id="2147488439" r:id="rId10"/>
    <p:sldLayoutId id="214748844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86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8.xml" /><Relationship Id="rId11" Type="http://schemas.openxmlformats.org/officeDocument/2006/relationships/tags" Target="../tags/tag99.xml" /><Relationship Id="rId12" Type="http://schemas.openxmlformats.org/officeDocument/2006/relationships/tags" Target="../tags/tag100.xml" /><Relationship Id="rId13" Type="http://schemas.openxmlformats.org/officeDocument/2006/relationships/tags" Target="../tags/tag101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0.xml" /><Relationship Id="rId11" Type="http://schemas.openxmlformats.org/officeDocument/2006/relationships/tags" Target="../tags/tag111.xml" /><Relationship Id="rId12" Type="http://schemas.openxmlformats.org/officeDocument/2006/relationships/tags" Target="../tags/tag112.xml" /><Relationship Id="rId13" Type="http://schemas.openxmlformats.org/officeDocument/2006/relationships/tags" Target="../tags/tag113.xml" /><Relationship Id="rId14" Type="http://schemas.openxmlformats.org/officeDocument/2006/relationships/tags" Target="../tags/tag114.xml" /><Relationship Id="rId15" Type="http://schemas.openxmlformats.org/officeDocument/2006/relationships/tags" Target="../tags/tag115.xml" /><Relationship Id="rId16" Type="http://schemas.openxmlformats.org/officeDocument/2006/relationships/tags" Target="../tags/tag116.xml" /><Relationship Id="rId17" Type="http://schemas.openxmlformats.org/officeDocument/2006/relationships/tags" Target="../tags/tag117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14" Type="http://schemas.openxmlformats.org/officeDocument/2006/relationships/tags" Target="../tags/tag145.xml" /><Relationship Id="rId15" Type="http://schemas.openxmlformats.org/officeDocument/2006/relationships/tags" Target="../tags/tag146.xml" /><Relationship Id="rId16" Type="http://schemas.openxmlformats.org/officeDocument/2006/relationships/tags" Target="../tags/tag147.xml" /><Relationship Id="rId17" Type="http://schemas.openxmlformats.org/officeDocument/2006/relationships/tags" Target="../tags/tag148.xml" /><Relationship Id="rId18" Type="http://schemas.openxmlformats.org/officeDocument/2006/relationships/tags" Target="../tags/tag149.xml" /><Relationship Id="rId19" Type="http://schemas.openxmlformats.org/officeDocument/2006/relationships/tags" Target="../tags/tag150.xml" /><Relationship Id="rId2" Type="http://schemas.openxmlformats.org/officeDocument/2006/relationships/tags" Target="../tags/tag133.xml" /><Relationship Id="rId20" Type="http://schemas.openxmlformats.org/officeDocument/2006/relationships/tags" Target="../tags/tag151.xml" /><Relationship Id="rId21" Type="http://schemas.openxmlformats.org/officeDocument/2006/relationships/tags" Target="../tags/tag152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14" Type="http://schemas.openxmlformats.org/officeDocument/2006/relationships/tags" Target="../tags/tag165.xml" /><Relationship Id="rId15" Type="http://schemas.openxmlformats.org/officeDocument/2006/relationships/tags" Target="../tags/tag166.xml" /><Relationship Id="rId16" Type="http://schemas.openxmlformats.org/officeDocument/2006/relationships/tags" Target="../tags/tag167.xml" /><Relationship Id="rId17" Type="http://schemas.openxmlformats.org/officeDocument/2006/relationships/tags" Target="../tags/tag168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14" Type="http://schemas.openxmlformats.org/officeDocument/2006/relationships/tags" Target="../tags/tag200.xml" /><Relationship Id="rId15" Type="http://schemas.openxmlformats.org/officeDocument/2006/relationships/tags" Target="../tags/tag201.xml" /><Relationship Id="rId16" Type="http://schemas.openxmlformats.org/officeDocument/2006/relationships/tags" Target="../tags/tag202.xml" /><Relationship Id="rId17" Type="http://schemas.openxmlformats.org/officeDocument/2006/relationships/tags" Target="../tags/tag203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500120020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8333"/>
          </a:bodyPr>
          <a:lstStyle/>
          <a:p>
            <a:r>
              <a:rPr lang="zh-CN" altLang="en-US"/>
              <a:t>市场营销框架思维体系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5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6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产品定位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7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8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营销策略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9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10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11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渠道管理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2" name="序号"/>
          <p:cNvSpPr txBox="1"/>
          <p:nvPr>
            <p:custDataLst>
              <p:tags r:id="rId12"/>
            </p:custDataLst>
          </p:nvPr>
        </p:nvSpPr>
        <p:spPr>
          <a:xfrm>
            <a:off x="801497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06.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3"/>
            </p:custDataLst>
          </p:nvPr>
        </p:nvSpPr>
        <p:spPr>
          <a:xfrm>
            <a:off x="947610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营销执行与监控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4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5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6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市场营销框架思维体系概述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800" name="序号"/>
          <p:cNvSpPr txBox="1"/>
          <p:nvPr>
            <p:custDataLst>
              <p:tags r:id="rId17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8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市场分析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41" name="直接连接符 20"/>
          <p:cNvCxnSpPr/>
          <p:nvPr>
            <p:custDataLst>
              <p:tags r:id="rId19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>
            <a:normAutofit fontScale="93704"/>
          </a:bodyPr>
          <a:lstStyle/>
          <a:p>
            <a:r>
              <a:rPr lang="zh-CN" altLang="en-US"/>
              <a:t>市场营销框架思维体系概述</a:t>
            </a:r>
            <a:endParaRPr lang="zh-CN" altLang="en-US"/>
          </a:p>
        </p:txBody>
      </p:sp>
      <p:sp>
        <p:nvSpPr>
          <p:cNvPr id="10488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定义和作用</a:t>
            </a:r>
            <a:endParaRPr lang="zh-CN" altLang="en-US"/>
          </a:p>
        </p:txBody>
      </p:sp>
      <p:sp>
        <p:nvSpPr>
          <p:cNvPr id="1048870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7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市场营销框架思维体系是一种系统化的营销思维方式和工具，用于指导企业进行有效的市场营销活动。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74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7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7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它将市场营销过程分解为可操作的具体步骤和要素，帮助企业更好地理解和掌握市场营销的内在规律和本质。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80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8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8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通过市场营销框架思维体系，企业可以更加清晰地认识市场、分析竞争态势、制定营销策略、实施营销计划，从而提升市场竞争力。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86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8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9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市场营销框架思维体系还可以帮助企业提高营销效率和效果，降低营销成本，实现可持续发展。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2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构成要素</a:t>
            </a:r>
            <a:endParaRPr lang="zh-CN" altLang="en-US"/>
          </a:p>
        </p:txBody>
      </p:sp>
      <p:sp>
        <p:nvSpPr>
          <p:cNvPr id="104892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目的：帮助企业更好地理解市场需求，制定有效的营销策略，提高市场占有率和盈利能力。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定义：市场营销框架思维体系是一种系统化的思维方式，用于指导企业进行有效的市场营销活动。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构成要素：目标市场、产品定位、营销组合、销售促进、品牌管理、市场调研、竞争分析、营销策略。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适用范围：适用于各类企业，尤其是有一定规模和市场竞争力的企业。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市场分析</a:t>
            </a:r>
            <a:endParaRPr lang="zh-CN" altLang="en-US"/>
          </a:p>
        </p:txBody>
      </p:sp>
      <p:sp>
        <p:nvSpPr>
          <p:cNvPr id="10489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目标市场</a:t>
            </a:r>
            <a:endParaRPr lang="zh-CN" altLang="en-US"/>
          </a:p>
        </p:txBody>
      </p:sp>
      <p:sp>
        <p:nvSpPr>
          <p:cNvPr id="1049030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定义：目标市场是企业决定进入的、具有共同需求或特征的购买者群体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重要性：是市场营销框架思维体系的重要组成部分，帮助企业明确市场定位和营销策略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分析内容：包括市场规模、消费者需求、竞争情况等因素，以及如何根据这些因素选择和确定目标市场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目的：通过准确的目标市场定位，实现企业营销活动的针对性和有效性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消费者需求</a:t>
            </a:r>
            <a:endParaRPr lang="zh-CN" altLang="en-US"/>
          </a:p>
        </p:txBody>
      </p:sp>
      <p:sp>
        <p:nvSpPr>
          <p:cNvPr id="104908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2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了解目标受众的基本信息和消费习惯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研究竞争对手的产品和营销策略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0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2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0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确定产品或服务的优势和不足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分析消费者需求和购买动机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竞争者分析</a:t>
            </a:r>
            <a:endParaRPr lang="zh-CN" altLang="en-US"/>
          </a:p>
        </p:txBody>
      </p:sp>
      <p:sp>
        <p:nvSpPr>
          <p:cNvPr id="104916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评估竞争者的市场地位和影响力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识别主要竞争者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分析竞争者的优势和劣势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预测竞争者的未来动向和策略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产品定位</a:t>
            </a:r>
            <a:endParaRPr lang="zh-CN" altLang="en-US"/>
          </a:p>
        </p:txBody>
      </p:sp>
      <p:sp>
        <p:nvSpPr>
          <p:cNvPr id="104922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产品特点</a:t>
            </a:r>
            <a:endParaRPr lang="zh-CN" altLang="en-US"/>
          </a:p>
        </p:txBody>
      </p:sp>
      <p:sp>
        <p:nvSpPr>
          <p:cNvPr id="104926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独特性：产品具有与众不同的特点，能够吸引目标客户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优势性：产品在市场上具有明显的竞争优势，能够超越竞争对手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创新性：产品具有创新性，能够引领市场潮流，满足客户需求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价值性：产品具有较高的性价比，能够为客户带来实际的价值和利益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优势与不足</a:t>
            </a:r>
            <a:endParaRPr lang="zh-CN" altLang="en-US"/>
          </a:p>
        </p:txBody>
      </p:sp>
      <p:sp>
        <p:nvSpPr>
          <p:cNvPr id="104930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08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优势：产品定位准确，能够满足目标市场需求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1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不足：产品定位过于狭窄，可能会错失其他潜在客户群体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1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20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优势：产品定位具有独特性和差异化，能够在竞争激烈的市场中脱颖而出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22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不足：产品定位过于保守，缺乏创新和突破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差异化策略</a:t>
            </a:r>
            <a:endParaRPr lang="zh-CN" altLang="en-US"/>
          </a:p>
        </p:txBody>
      </p:sp>
      <p:sp>
        <p:nvSpPr>
          <p:cNvPr id="1049364" name="圆角矩形 3"/>
          <p:cNvSpPr/>
          <p:nvPr>
            <p:custDataLst>
              <p:tags r:id="rId2"/>
            </p:custDataLst>
          </p:nvPr>
        </p:nvSpPr>
        <p:spPr>
          <a:xfrm>
            <a:off x="1026316" y="1574492"/>
            <a:ext cx="4616442" cy="2013263"/>
          </a:xfrm>
          <a:prstGeom prst="roundRect">
            <a:avLst>
              <a:gd name="adj" fmla="val 7078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正文"/>
          <p:cNvSpPr txBox="1"/>
          <p:nvPr>
            <p:custDataLst>
              <p:tags r:id="rId3"/>
            </p:custDataLst>
          </p:nvPr>
        </p:nvSpPr>
        <p:spPr>
          <a:xfrm>
            <a:off x="1451859" y="2443842"/>
            <a:ext cx="4196378" cy="1143304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定义：通过独特的产品特性、品牌形象、渠道策略等方式，使产品在市场上与其他竞争者形成明显的差异。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368" name="标题"/>
          <p:cNvSpPr txBox="1"/>
          <p:nvPr>
            <p:custDataLst>
              <p:tags r:id="rId4"/>
            </p:custDataLst>
          </p:nvPr>
        </p:nvSpPr>
        <p:spPr>
          <a:xfrm>
            <a:off x="1451859" y="1999426"/>
            <a:ext cx="3429913" cy="434066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370" name="任意多边形: 形状 23"/>
          <p:cNvSpPr>
            <a:spLocks noChangeAspect="1"/>
          </p:cNvSpPr>
          <p:nvPr>
            <p:custDataLst>
              <p:tags r:id="rId5"/>
            </p:custDataLst>
          </p:nvPr>
        </p:nvSpPr>
        <p:spPr>
          <a:xfrm rot="5400000" flipV="1">
            <a:off x="650084" y="2277034"/>
            <a:ext cx="761594" cy="385363"/>
          </a:xfrm>
          <a:custGeom>
            <a:gdLst>
              <a:gd name="connsiteX0" fmla="*/ 113342 w 2706312"/>
              <a:gd name="connsiteY0" fmla="*/ 3177308 h 3177308"/>
              <a:gd name="connsiteX1" fmla="*/ 348842 w 2706312"/>
              <a:gd name="connsiteY1" fmla="*/ 3177308 h 3177308"/>
              <a:gd name="connsiteX2" fmla="*/ 348855 w 2706312"/>
              <a:gd name="connsiteY2" fmla="*/ 3177305 h 3177308"/>
              <a:gd name="connsiteX3" fmla="*/ 1172090 w 2706312"/>
              <a:gd name="connsiteY3" fmla="*/ 3177305 h 3177308"/>
              <a:gd name="connsiteX4" fmla="*/ 1172111 w 2706312"/>
              <a:gd name="connsiteY4" fmla="*/ 3177308 h 3177308"/>
              <a:gd name="connsiteX5" fmla="*/ 1407610 w 2706312"/>
              <a:gd name="connsiteY5" fmla="*/ 3177308 h 3177308"/>
              <a:gd name="connsiteX6" fmla="*/ 1497188 w 2706312"/>
              <a:gd name="connsiteY6" fmla="*/ 3133283 h 3177308"/>
              <a:gd name="connsiteX7" fmla="*/ 1765420 w 2706312"/>
              <a:gd name="connsiteY7" fmla="*/ 2785650 h 3177308"/>
              <a:gd name="connsiteX8" fmla="*/ 1766217 w 2706312"/>
              <a:gd name="connsiteY8" fmla="*/ 2784239 h 3177308"/>
              <a:gd name="connsiteX9" fmla="*/ 2422849 w 2706312"/>
              <a:gd name="connsiteY9" fmla="*/ 1974725 h 3177308"/>
              <a:gd name="connsiteX10" fmla="*/ 2424671 w 2706312"/>
              <a:gd name="connsiteY10" fmla="*/ 1973732 h 3177308"/>
              <a:gd name="connsiteX11" fmla="*/ 2688392 w 2706312"/>
              <a:gd name="connsiteY11" fmla="*/ 1658191 h 3177308"/>
              <a:gd name="connsiteX12" fmla="*/ 2706312 w 2706312"/>
              <a:gd name="connsiteY12" fmla="*/ 1593950 h 3177308"/>
              <a:gd name="connsiteX13" fmla="*/ 2705655 w 2706312"/>
              <a:gd name="connsiteY13" fmla="*/ 1588654 h 3177308"/>
              <a:gd name="connsiteX14" fmla="*/ 2706312 w 2706312"/>
              <a:gd name="connsiteY14" fmla="*/ 1583358 h 3177308"/>
              <a:gd name="connsiteX15" fmla="*/ 2688392 w 2706312"/>
              <a:gd name="connsiteY15" fmla="*/ 1519117 h 3177308"/>
              <a:gd name="connsiteX16" fmla="*/ 2424671 w 2706312"/>
              <a:gd name="connsiteY16" fmla="*/ 1203576 h 3177308"/>
              <a:gd name="connsiteX17" fmla="*/ 2422849 w 2706312"/>
              <a:gd name="connsiteY17" fmla="*/ 1202583 h 3177308"/>
              <a:gd name="connsiteX18" fmla="*/ 1766217 w 2706312"/>
              <a:gd name="connsiteY18" fmla="*/ 393069 h 3177308"/>
              <a:gd name="connsiteX19" fmla="*/ 1765420 w 2706312"/>
              <a:gd name="connsiteY19" fmla="*/ 391658 h 3177308"/>
              <a:gd name="connsiteX20" fmla="*/ 1497188 w 2706312"/>
              <a:gd name="connsiteY20" fmla="*/ 44025 h 3177308"/>
              <a:gd name="connsiteX21" fmla="*/ 1407610 w 2706312"/>
              <a:gd name="connsiteY21" fmla="*/ 0 h 3177308"/>
              <a:gd name="connsiteX22" fmla="*/ 1172111 w 2706312"/>
              <a:gd name="connsiteY22" fmla="*/ 0 h 3177308"/>
              <a:gd name="connsiteX23" fmla="*/ 1172090 w 2706312"/>
              <a:gd name="connsiteY23" fmla="*/ 3 h 3177308"/>
              <a:gd name="connsiteX24" fmla="*/ 348855 w 2706312"/>
              <a:gd name="connsiteY24" fmla="*/ 3 h 3177308"/>
              <a:gd name="connsiteX25" fmla="*/ 348842 w 2706312"/>
              <a:gd name="connsiteY25" fmla="*/ 0 h 3177308"/>
              <a:gd name="connsiteX26" fmla="*/ 113342 w 2706312"/>
              <a:gd name="connsiteY26" fmla="*/ 0 h 3177308"/>
              <a:gd name="connsiteX27" fmla="*/ 113321 w 2706312"/>
              <a:gd name="connsiteY27" fmla="*/ 3 h 3177308"/>
              <a:gd name="connsiteX28" fmla="*/ 112463 w 2706312"/>
              <a:gd name="connsiteY28" fmla="*/ 3 h 3177308"/>
              <a:gd name="connsiteX29" fmla="*/ 112477 w 2706312"/>
              <a:gd name="connsiteY29" fmla="*/ 125 h 3177308"/>
              <a:gd name="connsiteX30" fmla="*/ 80173 w 2706312"/>
              <a:gd name="connsiteY30" fmla="*/ 4782 h 3177308"/>
              <a:gd name="connsiteX31" fmla="*/ 23765 w 2706312"/>
              <a:gd name="connsiteY31" fmla="*/ 182260 h 3177308"/>
              <a:gd name="connsiteX32" fmla="*/ 291997 w 2706312"/>
              <a:gd name="connsiteY32" fmla="*/ 529893 h 3177308"/>
              <a:gd name="connsiteX33" fmla="*/ 300578 w 2706312"/>
              <a:gd name="connsiteY33" fmla="*/ 536908 h 3177308"/>
              <a:gd name="connsiteX34" fmla="*/ 1151328 w 2706312"/>
              <a:gd name="connsiteY34" fmla="*/ 1583356 h 3177308"/>
              <a:gd name="connsiteX35" fmla="*/ 1151324 w 2706312"/>
              <a:gd name="connsiteY35" fmla="*/ 1583356 h 3177308"/>
              <a:gd name="connsiteX36" fmla="*/ 1147017 w 2706312"/>
              <a:gd name="connsiteY36" fmla="*/ 1588654 h 3177308"/>
              <a:gd name="connsiteX37" fmla="*/ 1151324 w 2706312"/>
              <a:gd name="connsiteY37" fmla="*/ 1593952 h 3177308"/>
              <a:gd name="connsiteX38" fmla="*/ 1151328 w 2706312"/>
              <a:gd name="connsiteY38" fmla="*/ 1593952 h 3177308"/>
              <a:gd name="connsiteX39" fmla="*/ 300578 w 2706312"/>
              <a:gd name="connsiteY39" fmla="*/ 2640400 h 3177308"/>
              <a:gd name="connsiteX40" fmla="*/ 291997 w 2706312"/>
              <a:gd name="connsiteY40" fmla="*/ 2647415 h 3177308"/>
              <a:gd name="connsiteX41" fmla="*/ 23765 w 2706312"/>
              <a:gd name="connsiteY41" fmla="*/ 2995048 h 3177308"/>
              <a:gd name="connsiteX42" fmla="*/ 80173 w 2706312"/>
              <a:gd name="connsiteY42" fmla="*/ 3172526 h 3177308"/>
              <a:gd name="connsiteX43" fmla="*/ 112477 w 2706312"/>
              <a:gd name="connsiteY43" fmla="*/ 3177183 h 3177308"/>
              <a:gd name="connsiteX44" fmla="*/ 112463 w 2706312"/>
              <a:gd name="connsiteY44" fmla="*/ 3177305 h 3177308"/>
              <a:gd name="connsiteX45" fmla="*/ 113321 w 2706312"/>
              <a:gd name="connsiteY45" fmla="*/ 3177305 h 31773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251" h="633">
                <a:moveTo>
                  <a:pt x="19" y="633"/>
                </a:moveTo>
                <a:lnTo>
                  <a:pt x="57" y="633"/>
                </a:lnTo>
                <a:lnTo>
                  <a:pt x="57" y="633"/>
                </a:lnTo>
                <a:lnTo>
                  <a:pt x="192" y="633"/>
                </a:lnTo>
                <a:lnTo>
                  <a:pt x="192" y="633"/>
                </a:lnTo>
                <a:lnTo>
                  <a:pt x="231" y="633"/>
                </a:lnTo>
                <a:cubicBezTo>
                  <a:pt x="236" y="633"/>
                  <a:pt x="242" y="630"/>
                  <a:pt x="245" y="624"/>
                </a:cubicBezTo>
                <a:lnTo>
                  <a:pt x="289" y="555"/>
                </a:lnTo>
                <a:lnTo>
                  <a:pt x="289" y="555"/>
                </a:lnTo>
                <a:lnTo>
                  <a:pt x="397" y="393"/>
                </a:lnTo>
                <a:lnTo>
                  <a:pt x="397" y="393"/>
                </a:lnTo>
                <a:lnTo>
                  <a:pt x="440" y="330"/>
                </a:lnTo>
                <a:cubicBezTo>
                  <a:pt x="442" y="328"/>
                  <a:pt x="443" y="323"/>
                  <a:pt x="443" y="318"/>
                </a:cubicBezTo>
                <a:lnTo>
                  <a:pt x="443" y="317"/>
                </a:lnTo>
                <a:lnTo>
                  <a:pt x="443" y="316"/>
                </a:lnTo>
                <a:cubicBezTo>
                  <a:pt x="443" y="311"/>
                  <a:pt x="442" y="306"/>
                  <a:pt x="440" y="303"/>
                </a:cubicBezTo>
                <a:lnTo>
                  <a:pt x="397" y="240"/>
                </a:lnTo>
                <a:lnTo>
                  <a:pt x="397" y="240"/>
                </a:lnTo>
                <a:lnTo>
                  <a:pt x="289" y="78"/>
                </a:lnTo>
                <a:lnTo>
                  <a:pt x="289" y="78"/>
                </a:lnTo>
                <a:lnTo>
                  <a:pt x="245" y="9"/>
                </a:lnTo>
                <a:cubicBezTo>
                  <a:pt x="242" y="3"/>
                  <a:pt x="236" y="0"/>
                  <a:pt x="231" y="0"/>
                </a:cubicBezTo>
                <a:lnTo>
                  <a:pt x="192" y="0"/>
                </a:lnTo>
                <a:lnTo>
                  <a:pt x="192" y="0"/>
                </a:lnTo>
                <a:lnTo>
                  <a:pt x="57" y="0"/>
                </a:lnTo>
                <a:lnTo>
                  <a:pt x="57" y="0"/>
                </a:lnTo>
                <a:lnTo>
                  <a:pt x="19" y="0"/>
                </a:lnTo>
                <a:lnTo>
                  <a:pt x="19" y="0"/>
                </a:lnTo>
                <a:lnTo>
                  <a:pt x="18" y="0"/>
                </a:lnTo>
                <a:lnTo>
                  <a:pt x="18" y="0"/>
                </a:lnTo>
                <a:lnTo>
                  <a:pt x="13" y="1"/>
                </a:lnTo>
                <a:cubicBezTo>
                  <a:pt x="1" y="5"/>
                  <a:pt x="-4" y="23"/>
                  <a:pt x="4" y="36"/>
                </a:cubicBezTo>
                <a:lnTo>
                  <a:pt x="48" y="106"/>
                </a:lnTo>
                <a:lnTo>
                  <a:pt x="49" y="107"/>
                </a:lnTo>
                <a:lnTo>
                  <a:pt x="189" y="316"/>
                </a:lnTo>
                <a:lnTo>
                  <a:pt x="189" y="316"/>
                </a:lnTo>
                <a:lnTo>
                  <a:pt x="188" y="317"/>
                </a:lnTo>
                <a:lnTo>
                  <a:pt x="189" y="318"/>
                </a:lnTo>
                <a:lnTo>
                  <a:pt x="189" y="318"/>
                </a:lnTo>
                <a:lnTo>
                  <a:pt x="49" y="526"/>
                </a:lnTo>
                <a:lnTo>
                  <a:pt x="48" y="528"/>
                </a:lnTo>
                <a:lnTo>
                  <a:pt x="4" y="597"/>
                </a:lnTo>
                <a:cubicBezTo>
                  <a:pt x="-4" y="610"/>
                  <a:pt x="1" y="628"/>
                  <a:pt x="13" y="632"/>
                </a:cubicBezTo>
                <a:lnTo>
                  <a:pt x="18" y="633"/>
                </a:lnTo>
                <a:lnTo>
                  <a:pt x="18" y="633"/>
                </a:lnTo>
                <a:lnTo>
                  <a:pt x="19" y="633"/>
                </a:lnTo>
                <a:lnTo>
                  <a:pt x="19" y="633"/>
                </a:lnTo>
                <a:close/>
                <a:moveTo>
                  <a:pt x="423" y="633"/>
                </a:moveTo>
                <a:lnTo>
                  <a:pt x="461" y="633"/>
                </a:lnTo>
                <a:lnTo>
                  <a:pt x="461" y="633"/>
                </a:lnTo>
                <a:lnTo>
                  <a:pt x="596" y="633"/>
                </a:lnTo>
                <a:lnTo>
                  <a:pt x="596" y="633"/>
                </a:lnTo>
                <a:lnTo>
                  <a:pt x="635" y="633"/>
                </a:lnTo>
                <a:cubicBezTo>
                  <a:pt x="640" y="633"/>
                  <a:pt x="646" y="630"/>
                  <a:pt x="649" y="624"/>
                </a:cubicBezTo>
                <a:lnTo>
                  <a:pt x="693" y="555"/>
                </a:lnTo>
                <a:lnTo>
                  <a:pt x="693" y="555"/>
                </a:lnTo>
                <a:lnTo>
                  <a:pt x="801" y="393"/>
                </a:lnTo>
                <a:lnTo>
                  <a:pt x="801" y="393"/>
                </a:lnTo>
                <a:lnTo>
                  <a:pt x="845" y="330"/>
                </a:lnTo>
                <a:cubicBezTo>
                  <a:pt x="847" y="328"/>
                  <a:pt x="847" y="323"/>
                  <a:pt x="847" y="318"/>
                </a:cubicBezTo>
                <a:lnTo>
                  <a:pt x="847" y="317"/>
                </a:lnTo>
                <a:lnTo>
                  <a:pt x="847" y="316"/>
                </a:lnTo>
                <a:cubicBezTo>
                  <a:pt x="847" y="311"/>
                  <a:pt x="847" y="306"/>
                  <a:pt x="845" y="303"/>
                </a:cubicBezTo>
                <a:lnTo>
                  <a:pt x="801" y="240"/>
                </a:lnTo>
                <a:lnTo>
                  <a:pt x="801" y="240"/>
                </a:lnTo>
                <a:lnTo>
                  <a:pt x="693" y="78"/>
                </a:lnTo>
                <a:lnTo>
                  <a:pt x="693" y="78"/>
                </a:lnTo>
                <a:lnTo>
                  <a:pt x="649" y="9"/>
                </a:lnTo>
                <a:cubicBezTo>
                  <a:pt x="646" y="3"/>
                  <a:pt x="640" y="0"/>
                  <a:pt x="635" y="0"/>
                </a:cubicBezTo>
                <a:lnTo>
                  <a:pt x="596" y="0"/>
                </a:lnTo>
                <a:lnTo>
                  <a:pt x="596" y="0"/>
                </a:lnTo>
                <a:lnTo>
                  <a:pt x="461" y="0"/>
                </a:lnTo>
                <a:lnTo>
                  <a:pt x="461" y="0"/>
                </a:lnTo>
                <a:lnTo>
                  <a:pt x="423" y="0"/>
                </a:lnTo>
                <a:lnTo>
                  <a:pt x="423" y="0"/>
                </a:lnTo>
                <a:lnTo>
                  <a:pt x="422" y="0"/>
                </a:lnTo>
                <a:lnTo>
                  <a:pt x="422" y="0"/>
                </a:lnTo>
                <a:lnTo>
                  <a:pt x="417" y="1"/>
                </a:lnTo>
                <a:cubicBezTo>
                  <a:pt x="405" y="5"/>
                  <a:pt x="400" y="23"/>
                  <a:pt x="408" y="36"/>
                </a:cubicBezTo>
                <a:lnTo>
                  <a:pt x="452" y="106"/>
                </a:lnTo>
                <a:lnTo>
                  <a:pt x="453" y="107"/>
                </a:lnTo>
                <a:lnTo>
                  <a:pt x="593" y="316"/>
                </a:lnTo>
                <a:lnTo>
                  <a:pt x="593" y="316"/>
                </a:lnTo>
                <a:lnTo>
                  <a:pt x="592" y="317"/>
                </a:lnTo>
                <a:lnTo>
                  <a:pt x="593" y="318"/>
                </a:lnTo>
                <a:lnTo>
                  <a:pt x="593" y="318"/>
                </a:lnTo>
                <a:lnTo>
                  <a:pt x="453" y="526"/>
                </a:lnTo>
                <a:lnTo>
                  <a:pt x="452" y="527"/>
                </a:lnTo>
                <a:lnTo>
                  <a:pt x="408" y="597"/>
                </a:lnTo>
                <a:cubicBezTo>
                  <a:pt x="400" y="610"/>
                  <a:pt x="405" y="628"/>
                  <a:pt x="417" y="632"/>
                </a:cubicBezTo>
                <a:lnTo>
                  <a:pt x="422" y="633"/>
                </a:lnTo>
                <a:lnTo>
                  <a:pt x="422" y="633"/>
                </a:lnTo>
                <a:lnTo>
                  <a:pt x="423" y="633"/>
                </a:lnTo>
                <a:lnTo>
                  <a:pt x="423" y="633"/>
                </a:lnTo>
                <a:close/>
                <a:moveTo>
                  <a:pt x="827" y="633"/>
                </a:moveTo>
                <a:lnTo>
                  <a:pt x="865" y="633"/>
                </a:lnTo>
                <a:lnTo>
                  <a:pt x="865" y="633"/>
                </a:lnTo>
                <a:lnTo>
                  <a:pt x="1000" y="633"/>
                </a:lnTo>
                <a:lnTo>
                  <a:pt x="1000" y="633"/>
                </a:lnTo>
                <a:lnTo>
                  <a:pt x="1039" y="633"/>
                </a:lnTo>
                <a:cubicBezTo>
                  <a:pt x="1044" y="633"/>
                  <a:pt x="1050" y="630"/>
                  <a:pt x="1053" y="624"/>
                </a:cubicBezTo>
                <a:lnTo>
                  <a:pt x="1097" y="555"/>
                </a:lnTo>
                <a:lnTo>
                  <a:pt x="1097" y="555"/>
                </a:lnTo>
                <a:lnTo>
                  <a:pt x="1205" y="393"/>
                </a:lnTo>
                <a:lnTo>
                  <a:pt x="1205" y="393"/>
                </a:lnTo>
                <a:lnTo>
                  <a:pt x="1249" y="330"/>
                </a:lnTo>
                <a:cubicBezTo>
                  <a:pt x="1251" y="328"/>
                  <a:pt x="1251" y="323"/>
                  <a:pt x="1251" y="318"/>
                </a:cubicBezTo>
                <a:lnTo>
                  <a:pt x="1251" y="317"/>
                </a:lnTo>
                <a:lnTo>
                  <a:pt x="1251" y="316"/>
                </a:lnTo>
                <a:cubicBezTo>
                  <a:pt x="1251" y="311"/>
                  <a:pt x="1251" y="306"/>
                  <a:pt x="1249" y="303"/>
                </a:cubicBezTo>
                <a:lnTo>
                  <a:pt x="1205" y="240"/>
                </a:lnTo>
                <a:lnTo>
                  <a:pt x="1205" y="240"/>
                </a:lnTo>
                <a:lnTo>
                  <a:pt x="1097" y="78"/>
                </a:lnTo>
                <a:lnTo>
                  <a:pt x="1097" y="78"/>
                </a:lnTo>
                <a:lnTo>
                  <a:pt x="1053" y="9"/>
                </a:lnTo>
                <a:cubicBezTo>
                  <a:pt x="1050" y="3"/>
                  <a:pt x="1044" y="0"/>
                  <a:pt x="1039" y="0"/>
                </a:cubicBezTo>
                <a:lnTo>
                  <a:pt x="1000" y="0"/>
                </a:lnTo>
                <a:lnTo>
                  <a:pt x="1000" y="0"/>
                </a:lnTo>
                <a:lnTo>
                  <a:pt x="865" y="0"/>
                </a:lnTo>
                <a:lnTo>
                  <a:pt x="865" y="0"/>
                </a:lnTo>
                <a:lnTo>
                  <a:pt x="827" y="0"/>
                </a:lnTo>
                <a:lnTo>
                  <a:pt x="827" y="0"/>
                </a:lnTo>
                <a:lnTo>
                  <a:pt x="826" y="0"/>
                </a:lnTo>
                <a:lnTo>
                  <a:pt x="826" y="0"/>
                </a:lnTo>
                <a:lnTo>
                  <a:pt x="821" y="1"/>
                </a:lnTo>
                <a:cubicBezTo>
                  <a:pt x="809" y="5"/>
                  <a:pt x="804" y="23"/>
                  <a:pt x="812" y="36"/>
                </a:cubicBezTo>
                <a:lnTo>
                  <a:pt x="856" y="106"/>
                </a:lnTo>
                <a:lnTo>
                  <a:pt x="857" y="107"/>
                </a:lnTo>
                <a:lnTo>
                  <a:pt x="997" y="316"/>
                </a:lnTo>
                <a:lnTo>
                  <a:pt x="997" y="316"/>
                </a:lnTo>
                <a:lnTo>
                  <a:pt x="996" y="317"/>
                </a:lnTo>
                <a:lnTo>
                  <a:pt x="997" y="318"/>
                </a:lnTo>
                <a:lnTo>
                  <a:pt x="997" y="318"/>
                </a:lnTo>
                <a:lnTo>
                  <a:pt x="857" y="526"/>
                </a:lnTo>
                <a:lnTo>
                  <a:pt x="856" y="527"/>
                </a:lnTo>
                <a:lnTo>
                  <a:pt x="812" y="597"/>
                </a:lnTo>
                <a:cubicBezTo>
                  <a:pt x="804" y="610"/>
                  <a:pt x="809" y="628"/>
                  <a:pt x="821" y="632"/>
                </a:cubicBezTo>
                <a:lnTo>
                  <a:pt x="826" y="633"/>
                </a:lnTo>
                <a:lnTo>
                  <a:pt x="826" y="633"/>
                </a:lnTo>
                <a:lnTo>
                  <a:pt x="827" y="633"/>
                </a:lnTo>
                <a:lnTo>
                  <a:pt x="827" y="633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50000"/>
                </a:schemeClr>
              </a:gs>
              <a:gs pos="100000">
                <a:schemeClr val="accent1"/>
              </a:gs>
            </a:gsLst>
            <a:lin ang="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400" b="1">
              <a:latin typeface="+mj-ea"/>
              <a:ea typeface="+mj-ea"/>
            </a:endParaRPr>
          </a:p>
        </p:txBody>
      </p:sp>
      <p:sp>
        <p:nvSpPr>
          <p:cNvPr id="1049372" name="圆角矩形 7"/>
          <p:cNvSpPr/>
          <p:nvPr>
            <p:custDataLst>
              <p:tags r:id="rId6"/>
            </p:custDataLst>
          </p:nvPr>
        </p:nvSpPr>
        <p:spPr>
          <a:xfrm>
            <a:off x="6737358" y="1574492"/>
            <a:ext cx="4616442" cy="2013263"/>
          </a:xfrm>
          <a:prstGeom prst="roundRect">
            <a:avLst>
              <a:gd name="adj" fmla="val 7078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正文"/>
          <p:cNvSpPr txBox="1"/>
          <p:nvPr>
            <p:custDataLst>
              <p:tags r:id="rId7"/>
            </p:custDataLst>
          </p:nvPr>
        </p:nvSpPr>
        <p:spPr>
          <a:xfrm>
            <a:off x="7158031" y="2443842"/>
            <a:ext cx="4196378" cy="1143304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目的：提高产品竞争力，吸引目标客户，增加市场份额。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376" name="标题"/>
          <p:cNvSpPr txBox="1"/>
          <p:nvPr>
            <p:custDataLst>
              <p:tags r:id="rId8"/>
            </p:custDataLst>
          </p:nvPr>
        </p:nvSpPr>
        <p:spPr>
          <a:xfrm>
            <a:off x="7158031" y="1999426"/>
            <a:ext cx="3429913" cy="434066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378" name="任意多边形: 形状 23"/>
          <p:cNvSpPr>
            <a:spLocks noChangeAspect="1"/>
          </p:cNvSpPr>
          <p:nvPr>
            <p:custDataLst>
              <p:tags r:id="rId9"/>
            </p:custDataLst>
          </p:nvPr>
        </p:nvSpPr>
        <p:spPr>
          <a:xfrm rot="5400000" flipV="1">
            <a:off x="6356257" y="2277034"/>
            <a:ext cx="761594" cy="385363"/>
          </a:xfrm>
          <a:custGeom>
            <a:gdLst>
              <a:gd name="connsiteX0" fmla="*/ 113342 w 2706312"/>
              <a:gd name="connsiteY0" fmla="*/ 3177308 h 3177308"/>
              <a:gd name="connsiteX1" fmla="*/ 348842 w 2706312"/>
              <a:gd name="connsiteY1" fmla="*/ 3177308 h 3177308"/>
              <a:gd name="connsiteX2" fmla="*/ 348855 w 2706312"/>
              <a:gd name="connsiteY2" fmla="*/ 3177305 h 3177308"/>
              <a:gd name="connsiteX3" fmla="*/ 1172090 w 2706312"/>
              <a:gd name="connsiteY3" fmla="*/ 3177305 h 3177308"/>
              <a:gd name="connsiteX4" fmla="*/ 1172111 w 2706312"/>
              <a:gd name="connsiteY4" fmla="*/ 3177308 h 3177308"/>
              <a:gd name="connsiteX5" fmla="*/ 1407610 w 2706312"/>
              <a:gd name="connsiteY5" fmla="*/ 3177308 h 3177308"/>
              <a:gd name="connsiteX6" fmla="*/ 1497188 w 2706312"/>
              <a:gd name="connsiteY6" fmla="*/ 3133283 h 3177308"/>
              <a:gd name="connsiteX7" fmla="*/ 1765420 w 2706312"/>
              <a:gd name="connsiteY7" fmla="*/ 2785650 h 3177308"/>
              <a:gd name="connsiteX8" fmla="*/ 1766217 w 2706312"/>
              <a:gd name="connsiteY8" fmla="*/ 2784239 h 3177308"/>
              <a:gd name="connsiteX9" fmla="*/ 2422849 w 2706312"/>
              <a:gd name="connsiteY9" fmla="*/ 1974725 h 3177308"/>
              <a:gd name="connsiteX10" fmla="*/ 2424671 w 2706312"/>
              <a:gd name="connsiteY10" fmla="*/ 1973732 h 3177308"/>
              <a:gd name="connsiteX11" fmla="*/ 2688392 w 2706312"/>
              <a:gd name="connsiteY11" fmla="*/ 1658191 h 3177308"/>
              <a:gd name="connsiteX12" fmla="*/ 2706312 w 2706312"/>
              <a:gd name="connsiteY12" fmla="*/ 1593950 h 3177308"/>
              <a:gd name="connsiteX13" fmla="*/ 2705655 w 2706312"/>
              <a:gd name="connsiteY13" fmla="*/ 1588654 h 3177308"/>
              <a:gd name="connsiteX14" fmla="*/ 2706312 w 2706312"/>
              <a:gd name="connsiteY14" fmla="*/ 1583358 h 3177308"/>
              <a:gd name="connsiteX15" fmla="*/ 2688392 w 2706312"/>
              <a:gd name="connsiteY15" fmla="*/ 1519117 h 3177308"/>
              <a:gd name="connsiteX16" fmla="*/ 2424671 w 2706312"/>
              <a:gd name="connsiteY16" fmla="*/ 1203576 h 3177308"/>
              <a:gd name="connsiteX17" fmla="*/ 2422849 w 2706312"/>
              <a:gd name="connsiteY17" fmla="*/ 1202583 h 3177308"/>
              <a:gd name="connsiteX18" fmla="*/ 1766217 w 2706312"/>
              <a:gd name="connsiteY18" fmla="*/ 393069 h 3177308"/>
              <a:gd name="connsiteX19" fmla="*/ 1765420 w 2706312"/>
              <a:gd name="connsiteY19" fmla="*/ 391658 h 3177308"/>
              <a:gd name="connsiteX20" fmla="*/ 1497188 w 2706312"/>
              <a:gd name="connsiteY20" fmla="*/ 44025 h 3177308"/>
              <a:gd name="connsiteX21" fmla="*/ 1407610 w 2706312"/>
              <a:gd name="connsiteY21" fmla="*/ 0 h 3177308"/>
              <a:gd name="connsiteX22" fmla="*/ 1172111 w 2706312"/>
              <a:gd name="connsiteY22" fmla="*/ 0 h 3177308"/>
              <a:gd name="connsiteX23" fmla="*/ 1172090 w 2706312"/>
              <a:gd name="connsiteY23" fmla="*/ 3 h 3177308"/>
              <a:gd name="connsiteX24" fmla="*/ 348855 w 2706312"/>
              <a:gd name="connsiteY24" fmla="*/ 3 h 3177308"/>
              <a:gd name="connsiteX25" fmla="*/ 348842 w 2706312"/>
              <a:gd name="connsiteY25" fmla="*/ 0 h 3177308"/>
              <a:gd name="connsiteX26" fmla="*/ 113342 w 2706312"/>
              <a:gd name="connsiteY26" fmla="*/ 0 h 3177308"/>
              <a:gd name="connsiteX27" fmla="*/ 113321 w 2706312"/>
              <a:gd name="connsiteY27" fmla="*/ 3 h 3177308"/>
              <a:gd name="connsiteX28" fmla="*/ 112463 w 2706312"/>
              <a:gd name="connsiteY28" fmla="*/ 3 h 3177308"/>
              <a:gd name="connsiteX29" fmla="*/ 112477 w 2706312"/>
              <a:gd name="connsiteY29" fmla="*/ 125 h 3177308"/>
              <a:gd name="connsiteX30" fmla="*/ 80173 w 2706312"/>
              <a:gd name="connsiteY30" fmla="*/ 4782 h 3177308"/>
              <a:gd name="connsiteX31" fmla="*/ 23765 w 2706312"/>
              <a:gd name="connsiteY31" fmla="*/ 182260 h 3177308"/>
              <a:gd name="connsiteX32" fmla="*/ 291997 w 2706312"/>
              <a:gd name="connsiteY32" fmla="*/ 529893 h 3177308"/>
              <a:gd name="connsiteX33" fmla="*/ 300578 w 2706312"/>
              <a:gd name="connsiteY33" fmla="*/ 536908 h 3177308"/>
              <a:gd name="connsiteX34" fmla="*/ 1151328 w 2706312"/>
              <a:gd name="connsiteY34" fmla="*/ 1583356 h 3177308"/>
              <a:gd name="connsiteX35" fmla="*/ 1151324 w 2706312"/>
              <a:gd name="connsiteY35" fmla="*/ 1583356 h 3177308"/>
              <a:gd name="connsiteX36" fmla="*/ 1147017 w 2706312"/>
              <a:gd name="connsiteY36" fmla="*/ 1588654 h 3177308"/>
              <a:gd name="connsiteX37" fmla="*/ 1151324 w 2706312"/>
              <a:gd name="connsiteY37" fmla="*/ 1593952 h 3177308"/>
              <a:gd name="connsiteX38" fmla="*/ 1151328 w 2706312"/>
              <a:gd name="connsiteY38" fmla="*/ 1593952 h 3177308"/>
              <a:gd name="connsiteX39" fmla="*/ 300578 w 2706312"/>
              <a:gd name="connsiteY39" fmla="*/ 2640400 h 3177308"/>
              <a:gd name="connsiteX40" fmla="*/ 291997 w 2706312"/>
              <a:gd name="connsiteY40" fmla="*/ 2647415 h 3177308"/>
              <a:gd name="connsiteX41" fmla="*/ 23765 w 2706312"/>
              <a:gd name="connsiteY41" fmla="*/ 2995048 h 3177308"/>
              <a:gd name="connsiteX42" fmla="*/ 80173 w 2706312"/>
              <a:gd name="connsiteY42" fmla="*/ 3172526 h 3177308"/>
              <a:gd name="connsiteX43" fmla="*/ 112477 w 2706312"/>
              <a:gd name="connsiteY43" fmla="*/ 3177183 h 3177308"/>
              <a:gd name="connsiteX44" fmla="*/ 112463 w 2706312"/>
              <a:gd name="connsiteY44" fmla="*/ 3177305 h 3177308"/>
              <a:gd name="connsiteX45" fmla="*/ 113321 w 2706312"/>
              <a:gd name="connsiteY45" fmla="*/ 3177305 h 31773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251" h="633">
                <a:moveTo>
                  <a:pt x="19" y="633"/>
                </a:moveTo>
                <a:lnTo>
                  <a:pt x="57" y="633"/>
                </a:lnTo>
                <a:lnTo>
                  <a:pt x="57" y="633"/>
                </a:lnTo>
                <a:lnTo>
                  <a:pt x="192" y="633"/>
                </a:lnTo>
                <a:lnTo>
                  <a:pt x="192" y="633"/>
                </a:lnTo>
                <a:lnTo>
                  <a:pt x="231" y="633"/>
                </a:lnTo>
                <a:cubicBezTo>
                  <a:pt x="236" y="633"/>
                  <a:pt x="242" y="630"/>
                  <a:pt x="245" y="624"/>
                </a:cubicBezTo>
                <a:lnTo>
                  <a:pt x="289" y="555"/>
                </a:lnTo>
                <a:lnTo>
                  <a:pt x="289" y="555"/>
                </a:lnTo>
                <a:lnTo>
                  <a:pt x="397" y="393"/>
                </a:lnTo>
                <a:lnTo>
                  <a:pt x="397" y="393"/>
                </a:lnTo>
                <a:lnTo>
                  <a:pt x="440" y="330"/>
                </a:lnTo>
                <a:cubicBezTo>
                  <a:pt x="442" y="328"/>
                  <a:pt x="443" y="323"/>
                  <a:pt x="443" y="318"/>
                </a:cubicBezTo>
                <a:lnTo>
                  <a:pt x="443" y="317"/>
                </a:lnTo>
                <a:lnTo>
                  <a:pt x="443" y="316"/>
                </a:lnTo>
                <a:cubicBezTo>
                  <a:pt x="443" y="311"/>
                  <a:pt x="442" y="306"/>
                  <a:pt x="440" y="303"/>
                </a:cubicBezTo>
                <a:lnTo>
                  <a:pt x="397" y="240"/>
                </a:lnTo>
                <a:lnTo>
                  <a:pt x="397" y="240"/>
                </a:lnTo>
                <a:lnTo>
                  <a:pt x="289" y="78"/>
                </a:lnTo>
                <a:lnTo>
                  <a:pt x="289" y="78"/>
                </a:lnTo>
                <a:lnTo>
                  <a:pt x="245" y="9"/>
                </a:lnTo>
                <a:cubicBezTo>
                  <a:pt x="242" y="3"/>
                  <a:pt x="236" y="0"/>
                  <a:pt x="231" y="0"/>
                </a:cubicBezTo>
                <a:lnTo>
                  <a:pt x="192" y="0"/>
                </a:lnTo>
                <a:lnTo>
                  <a:pt x="192" y="0"/>
                </a:lnTo>
                <a:lnTo>
                  <a:pt x="57" y="0"/>
                </a:lnTo>
                <a:lnTo>
                  <a:pt x="57" y="0"/>
                </a:lnTo>
                <a:lnTo>
                  <a:pt x="19" y="0"/>
                </a:lnTo>
                <a:lnTo>
                  <a:pt x="19" y="0"/>
                </a:lnTo>
                <a:lnTo>
                  <a:pt x="18" y="0"/>
                </a:lnTo>
                <a:lnTo>
                  <a:pt x="18" y="0"/>
                </a:lnTo>
                <a:lnTo>
                  <a:pt x="13" y="1"/>
                </a:lnTo>
                <a:cubicBezTo>
                  <a:pt x="1" y="5"/>
                  <a:pt x="-4" y="23"/>
                  <a:pt x="4" y="36"/>
                </a:cubicBezTo>
                <a:lnTo>
                  <a:pt x="48" y="106"/>
                </a:lnTo>
                <a:lnTo>
                  <a:pt x="49" y="107"/>
                </a:lnTo>
                <a:lnTo>
                  <a:pt x="189" y="316"/>
                </a:lnTo>
                <a:lnTo>
                  <a:pt x="189" y="316"/>
                </a:lnTo>
                <a:lnTo>
                  <a:pt x="188" y="317"/>
                </a:lnTo>
                <a:lnTo>
                  <a:pt x="189" y="318"/>
                </a:lnTo>
                <a:lnTo>
                  <a:pt x="189" y="318"/>
                </a:lnTo>
                <a:lnTo>
                  <a:pt x="49" y="526"/>
                </a:lnTo>
                <a:lnTo>
                  <a:pt x="48" y="528"/>
                </a:lnTo>
                <a:lnTo>
                  <a:pt x="4" y="597"/>
                </a:lnTo>
                <a:cubicBezTo>
                  <a:pt x="-4" y="610"/>
                  <a:pt x="1" y="628"/>
                  <a:pt x="13" y="632"/>
                </a:cubicBezTo>
                <a:lnTo>
                  <a:pt x="18" y="633"/>
                </a:lnTo>
                <a:lnTo>
                  <a:pt x="18" y="633"/>
                </a:lnTo>
                <a:lnTo>
                  <a:pt x="19" y="633"/>
                </a:lnTo>
                <a:lnTo>
                  <a:pt x="19" y="633"/>
                </a:lnTo>
                <a:close/>
                <a:moveTo>
                  <a:pt x="423" y="633"/>
                </a:moveTo>
                <a:lnTo>
                  <a:pt x="461" y="633"/>
                </a:lnTo>
                <a:lnTo>
                  <a:pt x="461" y="633"/>
                </a:lnTo>
                <a:lnTo>
                  <a:pt x="596" y="633"/>
                </a:lnTo>
                <a:lnTo>
                  <a:pt x="596" y="633"/>
                </a:lnTo>
                <a:lnTo>
                  <a:pt x="635" y="633"/>
                </a:lnTo>
                <a:cubicBezTo>
                  <a:pt x="640" y="633"/>
                  <a:pt x="646" y="630"/>
                  <a:pt x="649" y="624"/>
                </a:cubicBezTo>
                <a:lnTo>
                  <a:pt x="693" y="555"/>
                </a:lnTo>
                <a:lnTo>
                  <a:pt x="693" y="555"/>
                </a:lnTo>
                <a:lnTo>
                  <a:pt x="801" y="393"/>
                </a:lnTo>
                <a:lnTo>
                  <a:pt x="801" y="393"/>
                </a:lnTo>
                <a:lnTo>
                  <a:pt x="845" y="330"/>
                </a:lnTo>
                <a:cubicBezTo>
                  <a:pt x="847" y="328"/>
                  <a:pt x="847" y="323"/>
                  <a:pt x="847" y="318"/>
                </a:cubicBezTo>
                <a:lnTo>
                  <a:pt x="847" y="317"/>
                </a:lnTo>
                <a:lnTo>
                  <a:pt x="847" y="316"/>
                </a:lnTo>
                <a:cubicBezTo>
                  <a:pt x="847" y="311"/>
                  <a:pt x="847" y="306"/>
                  <a:pt x="845" y="303"/>
                </a:cubicBezTo>
                <a:lnTo>
                  <a:pt x="801" y="240"/>
                </a:lnTo>
                <a:lnTo>
                  <a:pt x="801" y="240"/>
                </a:lnTo>
                <a:lnTo>
                  <a:pt x="693" y="78"/>
                </a:lnTo>
                <a:lnTo>
                  <a:pt x="693" y="78"/>
                </a:lnTo>
                <a:lnTo>
                  <a:pt x="649" y="9"/>
                </a:lnTo>
                <a:cubicBezTo>
                  <a:pt x="646" y="3"/>
                  <a:pt x="640" y="0"/>
                  <a:pt x="635" y="0"/>
                </a:cubicBezTo>
                <a:lnTo>
                  <a:pt x="596" y="0"/>
                </a:lnTo>
                <a:lnTo>
                  <a:pt x="596" y="0"/>
                </a:lnTo>
                <a:lnTo>
                  <a:pt x="461" y="0"/>
                </a:lnTo>
                <a:lnTo>
                  <a:pt x="461" y="0"/>
                </a:lnTo>
                <a:lnTo>
                  <a:pt x="423" y="0"/>
                </a:lnTo>
                <a:lnTo>
                  <a:pt x="423" y="0"/>
                </a:lnTo>
                <a:lnTo>
                  <a:pt x="422" y="0"/>
                </a:lnTo>
                <a:lnTo>
                  <a:pt x="422" y="0"/>
                </a:lnTo>
                <a:lnTo>
                  <a:pt x="417" y="1"/>
                </a:lnTo>
                <a:cubicBezTo>
                  <a:pt x="405" y="5"/>
                  <a:pt x="400" y="23"/>
                  <a:pt x="408" y="36"/>
                </a:cubicBezTo>
                <a:lnTo>
                  <a:pt x="452" y="106"/>
                </a:lnTo>
                <a:lnTo>
                  <a:pt x="453" y="107"/>
                </a:lnTo>
                <a:lnTo>
                  <a:pt x="593" y="316"/>
                </a:lnTo>
                <a:lnTo>
                  <a:pt x="593" y="316"/>
                </a:lnTo>
                <a:lnTo>
                  <a:pt x="592" y="317"/>
                </a:lnTo>
                <a:lnTo>
                  <a:pt x="593" y="318"/>
                </a:lnTo>
                <a:lnTo>
                  <a:pt x="593" y="318"/>
                </a:lnTo>
                <a:lnTo>
                  <a:pt x="453" y="526"/>
                </a:lnTo>
                <a:lnTo>
                  <a:pt x="452" y="527"/>
                </a:lnTo>
                <a:lnTo>
                  <a:pt x="408" y="597"/>
                </a:lnTo>
                <a:cubicBezTo>
                  <a:pt x="400" y="610"/>
                  <a:pt x="405" y="628"/>
                  <a:pt x="417" y="632"/>
                </a:cubicBezTo>
                <a:lnTo>
                  <a:pt x="422" y="633"/>
                </a:lnTo>
                <a:lnTo>
                  <a:pt x="422" y="633"/>
                </a:lnTo>
                <a:lnTo>
                  <a:pt x="423" y="633"/>
                </a:lnTo>
                <a:lnTo>
                  <a:pt x="423" y="633"/>
                </a:lnTo>
                <a:close/>
                <a:moveTo>
                  <a:pt x="827" y="633"/>
                </a:moveTo>
                <a:lnTo>
                  <a:pt x="865" y="633"/>
                </a:lnTo>
                <a:lnTo>
                  <a:pt x="865" y="633"/>
                </a:lnTo>
                <a:lnTo>
                  <a:pt x="1000" y="633"/>
                </a:lnTo>
                <a:lnTo>
                  <a:pt x="1000" y="633"/>
                </a:lnTo>
                <a:lnTo>
                  <a:pt x="1039" y="633"/>
                </a:lnTo>
                <a:cubicBezTo>
                  <a:pt x="1044" y="633"/>
                  <a:pt x="1050" y="630"/>
                  <a:pt x="1053" y="624"/>
                </a:cubicBezTo>
                <a:lnTo>
                  <a:pt x="1097" y="555"/>
                </a:lnTo>
                <a:lnTo>
                  <a:pt x="1097" y="555"/>
                </a:lnTo>
                <a:lnTo>
                  <a:pt x="1205" y="393"/>
                </a:lnTo>
                <a:lnTo>
                  <a:pt x="1205" y="393"/>
                </a:lnTo>
                <a:lnTo>
                  <a:pt x="1249" y="330"/>
                </a:lnTo>
                <a:cubicBezTo>
                  <a:pt x="1251" y="328"/>
                  <a:pt x="1251" y="323"/>
                  <a:pt x="1251" y="318"/>
                </a:cubicBezTo>
                <a:lnTo>
                  <a:pt x="1251" y="317"/>
                </a:lnTo>
                <a:lnTo>
                  <a:pt x="1251" y="316"/>
                </a:lnTo>
                <a:cubicBezTo>
                  <a:pt x="1251" y="311"/>
                  <a:pt x="1251" y="306"/>
                  <a:pt x="1249" y="303"/>
                </a:cubicBezTo>
                <a:lnTo>
                  <a:pt x="1205" y="240"/>
                </a:lnTo>
                <a:lnTo>
                  <a:pt x="1205" y="240"/>
                </a:lnTo>
                <a:lnTo>
                  <a:pt x="1097" y="78"/>
                </a:lnTo>
                <a:lnTo>
                  <a:pt x="1097" y="78"/>
                </a:lnTo>
                <a:lnTo>
                  <a:pt x="1053" y="9"/>
                </a:lnTo>
                <a:cubicBezTo>
                  <a:pt x="1050" y="3"/>
                  <a:pt x="1044" y="0"/>
                  <a:pt x="1039" y="0"/>
                </a:cubicBezTo>
                <a:lnTo>
                  <a:pt x="1000" y="0"/>
                </a:lnTo>
                <a:lnTo>
                  <a:pt x="1000" y="0"/>
                </a:lnTo>
                <a:lnTo>
                  <a:pt x="865" y="0"/>
                </a:lnTo>
                <a:lnTo>
                  <a:pt x="865" y="0"/>
                </a:lnTo>
                <a:lnTo>
                  <a:pt x="827" y="0"/>
                </a:lnTo>
                <a:lnTo>
                  <a:pt x="827" y="0"/>
                </a:lnTo>
                <a:lnTo>
                  <a:pt x="826" y="0"/>
                </a:lnTo>
                <a:lnTo>
                  <a:pt x="826" y="0"/>
                </a:lnTo>
                <a:lnTo>
                  <a:pt x="821" y="1"/>
                </a:lnTo>
                <a:cubicBezTo>
                  <a:pt x="809" y="5"/>
                  <a:pt x="804" y="23"/>
                  <a:pt x="812" y="36"/>
                </a:cubicBezTo>
                <a:lnTo>
                  <a:pt x="856" y="106"/>
                </a:lnTo>
                <a:lnTo>
                  <a:pt x="857" y="107"/>
                </a:lnTo>
                <a:lnTo>
                  <a:pt x="997" y="316"/>
                </a:lnTo>
                <a:lnTo>
                  <a:pt x="997" y="316"/>
                </a:lnTo>
                <a:lnTo>
                  <a:pt x="996" y="317"/>
                </a:lnTo>
                <a:lnTo>
                  <a:pt x="997" y="318"/>
                </a:lnTo>
                <a:lnTo>
                  <a:pt x="997" y="318"/>
                </a:lnTo>
                <a:lnTo>
                  <a:pt x="857" y="526"/>
                </a:lnTo>
                <a:lnTo>
                  <a:pt x="856" y="527"/>
                </a:lnTo>
                <a:lnTo>
                  <a:pt x="812" y="597"/>
                </a:lnTo>
                <a:cubicBezTo>
                  <a:pt x="804" y="610"/>
                  <a:pt x="809" y="628"/>
                  <a:pt x="821" y="632"/>
                </a:cubicBezTo>
                <a:lnTo>
                  <a:pt x="826" y="633"/>
                </a:lnTo>
                <a:lnTo>
                  <a:pt x="826" y="633"/>
                </a:lnTo>
                <a:lnTo>
                  <a:pt x="827" y="633"/>
                </a:lnTo>
                <a:lnTo>
                  <a:pt x="827" y="633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50000"/>
                </a:schemeClr>
              </a:gs>
              <a:gs pos="100000">
                <a:schemeClr val="accent1"/>
              </a:gs>
            </a:gsLst>
            <a:lin ang="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400" b="1">
              <a:latin typeface="+mj-ea"/>
              <a:ea typeface="+mj-ea"/>
            </a:endParaRPr>
          </a:p>
        </p:txBody>
      </p:sp>
      <p:sp>
        <p:nvSpPr>
          <p:cNvPr id="1049380" name="圆角矩形 10"/>
          <p:cNvSpPr/>
          <p:nvPr>
            <p:custDataLst>
              <p:tags r:id="rId10"/>
            </p:custDataLst>
          </p:nvPr>
        </p:nvSpPr>
        <p:spPr>
          <a:xfrm>
            <a:off x="1026316" y="3954854"/>
            <a:ext cx="4616442" cy="2013263"/>
          </a:xfrm>
          <a:prstGeom prst="roundRect">
            <a:avLst>
              <a:gd name="adj" fmla="val 7078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正文"/>
          <p:cNvSpPr txBox="1"/>
          <p:nvPr>
            <p:custDataLst>
              <p:tags r:id="rId11"/>
            </p:custDataLst>
          </p:nvPr>
        </p:nvSpPr>
        <p:spPr>
          <a:xfrm>
            <a:off x="1451859" y="4824204"/>
            <a:ext cx="4196378" cy="1143304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实施方式：进行市场调研，了解客户需求和竞争对手情况；制定差异化策略，包括产品差异化、品牌差异化、渠道差异化等；通过营销手段将差异化策略传达给目标客户。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384" name="标题"/>
          <p:cNvSpPr txBox="1"/>
          <p:nvPr>
            <p:custDataLst>
              <p:tags r:id="rId12"/>
            </p:custDataLst>
          </p:nvPr>
        </p:nvSpPr>
        <p:spPr>
          <a:xfrm>
            <a:off x="1451859" y="4379788"/>
            <a:ext cx="3429913" cy="434066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386" name="任意多边形: 形状 23"/>
          <p:cNvSpPr>
            <a:spLocks noChangeAspect="1"/>
          </p:cNvSpPr>
          <p:nvPr>
            <p:custDataLst>
              <p:tags r:id="rId13"/>
            </p:custDataLst>
          </p:nvPr>
        </p:nvSpPr>
        <p:spPr>
          <a:xfrm rot="5400000" flipV="1">
            <a:off x="650084" y="4657396"/>
            <a:ext cx="761594" cy="385363"/>
          </a:xfrm>
          <a:custGeom>
            <a:gdLst>
              <a:gd name="connsiteX0" fmla="*/ 113342 w 2706312"/>
              <a:gd name="connsiteY0" fmla="*/ 3177308 h 3177308"/>
              <a:gd name="connsiteX1" fmla="*/ 348842 w 2706312"/>
              <a:gd name="connsiteY1" fmla="*/ 3177308 h 3177308"/>
              <a:gd name="connsiteX2" fmla="*/ 348855 w 2706312"/>
              <a:gd name="connsiteY2" fmla="*/ 3177305 h 3177308"/>
              <a:gd name="connsiteX3" fmla="*/ 1172090 w 2706312"/>
              <a:gd name="connsiteY3" fmla="*/ 3177305 h 3177308"/>
              <a:gd name="connsiteX4" fmla="*/ 1172111 w 2706312"/>
              <a:gd name="connsiteY4" fmla="*/ 3177308 h 3177308"/>
              <a:gd name="connsiteX5" fmla="*/ 1407610 w 2706312"/>
              <a:gd name="connsiteY5" fmla="*/ 3177308 h 3177308"/>
              <a:gd name="connsiteX6" fmla="*/ 1497188 w 2706312"/>
              <a:gd name="connsiteY6" fmla="*/ 3133283 h 3177308"/>
              <a:gd name="connsiteX7" fmla="*/ 1765420 w 2706312"/>
              <a:gd name="connsiteY7" fmla="*/ 2785650 h 3177308"/>
              <a:gd name="connsiteX8" fmla="*/ 1766217 w 2706312"/>
              <a:gd name="connsiteY8" fmla="*/ 2784239 h 3177308"/>
              <a:gd name="connsiteX9" fmla="*/ 2422849 w 2706312"/>
              <a:gd name="connsiteY9" fmla="*/ 1974725 h 3177308"/>
              <a:gd name="connsiteX10" fmla="*/ 2424671 w 2706312"/>
              <a:gd name="connsiteY10" fmla="*/ 1973732 h 3177308"/>
              <a:gd name="connsiteX11" fmla="*/ 2688392 w 2706312"/>
              <a:gd name="connsiteY11" fmla="*/ 1658191 h 3177308"/>
              <a:gd name="connsiteX12" fmla="*/ 2706312 w 2706312"/>
              <a:gd name="connsiteY12" fmla="*/ 1593950 h 3177308"/>
              <a:gd name="connsiteX13" fmla="*/ 2705655 w 2706312"/>
              <a:gd name="connsiteY13" fmla="*/ 1588654 h 3177308"/>
              <a:gd name="connsiteX14" fmla="*/ 2706312 w 2706312"/>
              <a:gd name="connsiteY14" fmla="*/ 1583358 h 3177308"/>
              <a:gd name="connsiteX15" fmla="*/ 2688392 w 2706312"/>
              <a:gd name="connsiteY15" fmla="*/ 1519117 h 3177308"/>
              <a:gd name="connsiteX16" fmla="*/ 2424671 w 2706312"/>
              <a:gd name="connsiteY16" fmla="*/ 1203576 h 3177308"/>
              <a:gd name="connsiteX17" fmla="*/ 2422849 w 2706312"/>
              <a:gd name="connsiteY17" fmla="*/ 1202583 h 3177308"/>
              <a:gd name="connsiteX18" fmla="*/ 1766217 w 2706312"/>
              <a:gd name="connsiteY18" fmla="*/ 393069 h 3177308"/>
              <a:gd name="connsiteX19" fmla="*/ 1765420 w 2706312"/>
              <a:gd name="connsiteY19" fmla="*/ 391658 h 3177308"/>
              <a:gd name="connsiteX20" fmla="*/ 1497188 w 2706312"/>
              <a:gd name="connsiteY20" fmla="*/ 44025 h 3177308"/>
              <a:gd name="connsiteX21" fmla="*/ 1407610 w 2706312"/>
              <a:gd name="connsiteY21" fmla="*/ 0 h 3177308"/>
              <a:gd name="connsiteX22" fmla="*/ 1172111 w 2706312"/>
              <a:gd name="connsiteY22" fmla="*/ 0 h 3177308"/>
              <a:gd name="connsiteX23" fmla="*/ 1172090 w 2706312"/>
              <a:gd name="connsiteY23" fmla="*/ 3 h 3177308"/>
              <a:gd name="connsiteX24" fmla="*/ 348855 w 2706312"/>
              <a:gd name="connsiteY24" fmla="*/ 3 h 3177308"/>
              <a:gd name="connsiteX25" fmla="*/ 348842 w 2706312"/>
              <a:gd name="connsiteY25" fmla="*/ 0 h 3177308"/>
              <a:gd name="connsiteX26" fmla="*/ 113342 w 2706312"/>
              <a:gd name="connsiteY26" fmla="*/ 0 h 3177308"/>
              <a:gd name="connsiteX27" fmla="*/ 113321 w 2706312"/>
              <a:gd name="connsiteY27" fmla="*/ 3 h 3177308"/>
              <a:gd name="connsiteX28" fmla="*/ 112463 w 2706312"/>
              <a:gd name="connsiteY28" fmla="*/ 3 h 3177308"/>
              <a:gd name="connsiteX29" fmla="*/ 112477 w 2706312"/>
              <a:gd name="connsiteY29" fmla="*/ 125 h 3177308"/>
              <a:gd name="connsiteX30" fmla="*/ 80173 w 2706312"/>
              <a:gd name="connsiteY30" fmla="*/ 4782 h 3177308"/>
              <a:gd name="connsiteX31" fmla="*/ 23765 w 2706312"/>
              <a:gd name="connsiteY31" fmla="*/ 182260 h 3177308"/>
              <a:gd name="connsiteX32" fmla="*/ 291997 w 2706312"/>
              <a:gd name="connsiteY32" fmla="*/ 529893 h 3177308"/>
              <a:gd name="connsiteX33" fmla="*/ 300578 w 2706312"/>
              <a:gd name="connsiteY33" fmla="*/ 536908 h 3177308"/>
              <a:gd name="connsiteX34" fmla="*/ 1151328 w 2706312"/>
              <a:gd name="connsiteY34" fmla="*/ 1583356 h 3177308"/>
              <a:gd name="connsiteX35" fmla="*/ 1151324 w 2706312"/>
              <a:gd name="connsiteY35" fmla="*/ 1583356 h 3177308"/>
              <a:gd name="connsiteX36" fmla="*/ 1147017 w 2706312"/>
              <a:gd name="connsiteY36" fmla="*/ 1588654 h 3177308"/>
              <a:gd name="connsiteX37" fmla="*/ 1151324 w 2706312"/>
              <a:gd name="connsiteY37" fmla="*/ 1593952 h 3177308"/>
              <a:gd name="connsiteX38" fmla="*/ 1151328 w 2706312"/>
              <a:gd name="connsiteY38" fmla="*/ 1593952 h 3177308"/>
              <a:gd name="connsiteX39" fmla="*/ 300578 w 2706312"/>
              <a:gd name="connsiteY39" fmla="*/ 2640400 h 3177308"/>
              <a:gd name="connsiteX40" fmla="*/ 291997 w 2706312"/>
              <a:gd name="connsiteY40" fmla="*/ 2647415 h 3177308"/>
              <a:gd name="connsiteX41" fmla="*/ 23765 w 2706312"/>
              <a:gd name="connsiteY41" fmla="*/ 2995048 h 3177308"/>
              <a:gd name="connsiteX42" fmla="*/ 80173 w 2706312"/>
              <a:gd name="connsiteY42" fmla="*/ 3172526 h 3177308"/>
              <a:gd name="connsiteX43" fmla="*/ 112477 w 2706312"/>
              <a:gd name="connsiteY43" fmla="*/ 3177183 h 3177308"/>
              <a:gd name="connsiteX44" fmla="*/ 112463 w 2706312"/>
              <a:gd name="connsiteY44" fmla="*/ 3177305 h 3177308"/>
              <a:gd name="connsiteX45" fmla="*/ 113321 w 2706312"/>
              <a:gd name="connsiteY45" fmla="*/ 3177305 h 31773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251" h="633">
                <a:moveTo>
                  <a:pt x="19" y="633"/>
                </a:moveTo>
                <a:lnTo>
                  <a:pt x="57" y="633"/>
                </a:lnTo>
                <a:lnTo>
                  <a:pt x="57" y="633"/>
                </a:lnTo>
                <a:lnTo>
                  <a:pt x="192" y="633"/>
                </a:lnTo>
                <a:lnTo>
                  <a:pt x="192" y="633"/>
                </a:lnTo>
                <a:lnTo>
                  <a:pt x="231" y="633"/>
                </a:lnTo>
                <a:cubicBezTo>
                  <a:pt x="236" y="633"/>
                  <a:pt x="242" y="630"/>
                  <a:pt x="245" y="624"/>
                </a:cubicBezTo>
                <a:lnTo>
                  <a:pt x="289" y="555"/>
                </a:lnTo>
                <a:lnTo>
                  <a:pt x="289" y="555"/>
                </a:lnTo>
                <a:lnTo>
                  <a:pt x="397" y="393"/>
                </a:lnTo>
                <a:lnTo>
                  <a:pt x="397" y="393"/>
                </a:lnTo>
                <a:lnTo>
                  <a:pt x="440" y="330"/>
                </a:lnTo>
                <a:cubicBezTo>
                  <a:pt x="442" y="328"/>
                  <a:pt x="443" y="323"/>
                  <a:pt x="443" y="318"/>
                </a:cubicBezTo>
                <a:lnTo>
                  <a:pt x="443" y="317"/>
                </a:lnTo>
                <a:lnTo>
                  <a:pt x="443" y="316"/>
                </a:lnTo>
                <a:cubicBezTo>
                  <a:pt x="443" y="311"/>
                  <a:pt x="442" y="306"/>
                  <a:pt x="440" y="303"/>
                </a:cubicBezTo>
                <a:lnTo>
                  <a:pt x="397" y="240"/>
                </a:lnTo>
                <a:lnTo>
                  <a:pt x="397" y="240"/>
                </a:lnTo>
                <a:lnTo>
                  <a:pt x="289" y="78"/>
                </a:lnTo>
                <a:lnTo>
                  <a:pt x="289" y="78"/>
                </a:lnTo>
                <a:lnTo>
                  <a:pt x="245" y="9"/>
                </a:lnTo>
                <a:cubicBezTo>
                  <a:pt x="242" y="3"/>
                  <a:pt x="236" y="0"/>
                  <a:pt x="231" y="0"/>
                </a:cubicBezTo>
                <a:lnTo>
                  <a:pt x="192" y="0"/>
                </a:lnTo>
                <a:lnTo>
                  <a:pt x="192" y="0"/>
                </a:lnTo>
                <a:lnTo>
                  <a:pt x="57" y="0"/>
                </a:lnTo>
                <a:lnTo>
                  <a:pt x="57" y="0"/>
                </a:lnTo>
                <a:lnTo>
                  <a:pt x="19" y="0"/>
                </a:lnTo>
                <a:lnTo>
                  <a:pt x="19" y="0"/>
                </a:lnTo>
                <a:lnTo>
                  <a:pt x="18" y="0"/>
                </a:lnTo>
                <a:lnTo>
                  <a:pt x="18" y="0"/>
                </a:lnTo>
                <a:lnTo>
                  <a:pt x="13" y="1"/>
                </a:lnTo>
                <a:cubicBezTo>
                  <a:pt x="1" y="5"/>
                  <a:pt x="-4" y="23"/>
                  <a:pt x="4" y="36"/>
                </a:cubicBezTo>
                <a:lnTo>
                  <a:pt x="48" y="106"/>
                </a:lnTo>
                <a:lnTo>
                  <a:pt x="49" y="107"/>
                </a:lnTo>
                <a:lnTo>
                  <a:pt x="189" y="316"/>
                </a:lnTo>
                <a:lnTo>
                  <a:pt x="189" y="316"/>
                </a:lnTo>
                <a:lnTo>
                  <a:pt x="188" y="317"/>
                </a:lnTo>
                <a:lnTo>
                  <a:pt x="189" y="318"/>
                </a:lnTo>
                <a:lnTo>
                  <a:pt x="189" y="318"/>
                </a:lnTo>
                <a:lnTo>
                  <a:pt x="49" y="526"/>
                </a:lnTo>
                <a:lnTo>
                  <a:pt x="48" y="528"/>
                </a:lnTo>
                <a:lnTo>
                  <a:pt x="4" y="597"/>
                </a:lnTo>
                <a:cubicBezTo>
                  <a:pt x="-4" y="610"/>
                  <a:pt x="1" y="628"/>
                  <a:pt x="13" y="632"/>
                </a:cubicBezTo>
                <a:lnTo>
                  <a:pt x="18" y="633"/>
                </a:lnTo>
                <a:lnTo>
                  <a:pt x="18" y="633"/>
                </a:lnTo>
                <a:lnTo>
                  <a:pt x="19" y="633"/>
                </a:lnTo>
                <a:lnTo>
                  <a:pt x="19" y="633"/>
                </a:lnTo>
                <a:close/>
                <a:moveTo>
                  <a:pt x="423" y="633"/>
                </a:moveTo>
                <a:lnTo>
                  <a:pt x="461" y="633"/>
                </a:lnTo>
                <a:lnTo>
                  <a:pt x="461" y="633"/>
                </a:lnTo>
                <a:lnTo>
                  <a:pt x="596" y="633"/>
                </a:lnTo>
                <a:lnTo>
                  <a:pt x="596" y="633"/>
                </a:lnTo>
                <a:lnTo>
                  <a:pt x="635" y="633"/>
                </a:lnTo>
                <a:cubicBezTo>
                  <a:pt x="640" y="633"/>
                  <a:pt x="646" y="630"/>
                  <a:pt x="649" y="624"/>
                </a:cubicBezTo>
                <a:lnTo>
                  <a:pt x="693" y="555"/>
                </a:lnTo>
                <a:lnTo>
                  <a:pt x="693" y="555"/>
                </a:lnTo>
                <a:lnTo>
                  <a:pt x="801" y="393"/>
                </a:lnTo>
                <a:lnTo>
                  <a:pt x="801" y="393"/>
                </a:lnTo>
                <a:lnTo>
                  <a:pt x="845" y="330"/>
                </a:lnTo>
                <a:cubicBezTo>
                  <a:pt x="847" y="328"/>
                  <a:pt x="847" y="323"/>
                  <a:pt x="847" y="318"/>
                </a:cubicBezTo>
                <a:lnTo>
                  <a:pt x="847" y="317"/>
                </a:lnTo>
                <a:lnTo>
                  <a:pt x="847" y="316"/>
                </a:lnTo>
                <a:cubicBezTo>
                  <a:pt x="847" y="311"/>
                  <a:pt x="847" y="306"/>
                  <a:pt x="845" y="303"/>
                </a:cubicBezTo>
                <a:lnTo>
                  <a:pt x="801" y="240"/>
                </a:lnTo>
                <a:lnTo>
                  <a:pt x="801" y="240"/>
                </a:lnTo>
                <a:lnTo>
                  <a:pt x="693" y="78"/>
                </a:lnTo>
                <a:lnTo>
                  <a:pt x="693" y="78"/>
                </a:lnTo>
                <a:lnTo>
                  <a:pt x="649" y="9"/>
                </a:lnTo>
                <a:cubicBezTo>
                  <a:pt x="646" y="3"/>
                  <a:pt x="640" y="0"/>
                  <a:pt x="635" y="0"/>
                </a:cubicBezTo>
                <a:lnTo>
                  <a:pt x="596" y="0"/>
                </a:lnTo>
                <a:lnTo>
                  <a:pt x="596" y="0"/>
                </a:lnTo>
                <a:lnTo>
                  <a:pt x="461" y="0"/>
                </a:lnTo>
                <a:lnTo>
                  <a:pt x="461" y="0"/>
                </a:lnTo>
                <a:lnTo>
                  <a:pt x="423" y="0"/>
                </a:lnTo>
                <a:lnTo>
                  <a:pt x="423" y="0"/>
                </a:lnTo>
                <a:lnTo>
                  <a:pt x="422" y="0"/>
                </a:lnTo>
                <a:lnTo>
                  <a:pt x="422" y="0"/>
                </a:lnTo>
                <a:lnTo>
                  <a:pt x="417" y="1"/>
                </a:lnTo>
                <a:cubicBezTo>
                  <a:pt x="405" y="5"/>
                  <a:pt x="400" y="23"/>
                  <a:pt x="408" y="36"/>
                </a:cubicBezTo>
                <a:lnTo>
                  <a:pt x="452" y="106"/>
                </a:lnTo>
                <a:lnTo>
                  <a:pt x="453" y="107"/>
                </a:lnTo>
                <a:lnTo>
                  <a:pt x="593" y="316"/>
                </a:lnTo>
                <a:lnTo>
                  <a:pt x="593" y="316"/>
                </a:lnTo>
                <a:lnTo>
                  <a:pt x="592" y="317"/>
                </a:lnTo>
                <a:lnTo>
                  <a:pt x="593" y="318"/>
                </a:lnTo>
                <a:lnTo>
                  <a:pt x="593" y="318"/>
                </a:lnTo>
                <a:lnTo>
                  <a:pt x="453" y="526"/>
                </a:lnTo>
                <a:lnTo>
                  <a:pt x="452" y="527"/>
                </a:lnTo>
                <a:lnTo>
                  <a:pt x="408" y="597"/>
                </a:lnTo>
                <a:cubicBezTo>
                  <a:pt x="400" y="610"/>
                  <a:pt x="405" y="628"/>
                  <a:pt x="417" y="632"/>
                </a:cubicBezTo>
                <a:lnTo>
                  <a:pt x="422" y="633"/>
                </a:lnTo>
                <a:lnTo>
                  <a:pt x="422" y="633"/>
                </a:lnTo>
                <a:lnTo>
                  <a:pt x="423" y="633"/>
                </a:lnTo>
                <a:lnTo>
                  <a:pt x="423" y="633"/>
                </a:lnTo>
                <a:close/>
                <a:moveTo>
                  <a:pt x="827" y="633"/>
                </a:moveTo>
                <a:lnTo>
                  <a:pt x="865" y="633"/>
                </a:lnTo>
                <a:lnTo>
                  <a:pt x="865" y="633"/>
                </a:lnTo>
                <a:lnTo>
                  <a:pt x="1000" y="633"/>
                </a:lnTo>
                <a:lnTo>
                  <a:pt x="1000" y="633"/>
                </a:lnTo>
                <a:lnTo>
                  <a:pt x="1039" y="633"/>
                </a:lnTo>
                <a:cubicBezTo>
                  <a:pt x="1044" y="633"/>
                  <a:pt x="1050" y="630"/>
                  <a:pt x="1053" y="624"/>
                </a:cubicBezTo>
                <a:lnTo>
                  <a:pt x="1097" y="555"/>
                </a:lnTo>
                <a:lnTo>
                  <a:pt x="1097" y="555"/>
                </a:lnTo>
                <a:lnTo>
                  <a:pt x="1205" y="393"/>
                </a:lnTo>
                <a:lnTo>
                  <a:pt x="1205" y="393"/>
                </a:lnTo>
                <a:lnTo>
                  <a:pt x="1249" y="330"/>
                </a:lnTo>
                <a:cubicBezTo>
                  <a:pt x="1251" y="328"/>
                  <a:pt x="1251" y="323"/>
                  <a:pt x="1251" y="318"/>
                </a:cubicBezTo>
                <a:lnTo>
                  <a:pt x="1251" y="317"/>
                </a:lnTo>
                <a:lnTo>
                  <a:pt x="1251" y="316"/>
                </a:lnTo>
                <a:cubicBezTo>
                  <a:pt x="1251" y="311"/>
                  <a:pt x="1251" y="306"/>
                  <a:pt x="1249" y="303"/>
                </a:cubicBezTo>
                <a:lnTo>
                  <a:pt x="1205" y="240"/>
                </a:lnTo>
                <a:lnTo>
                  <a:pt x="1205" y="240"/>
                </a:lnTo>
                <a:lnTo>
                  <a:pt x="1097" y="78"/>
                </a:lnTo>
                <a:lnTo>
                  <a:pt x="1097" y="78"/>
                </a:lnTo>
                <a:lnTo>
                  <a:pt x="1053" y="9"/>
                </a:lnTo>
                <a:cubicBezTo>
                  <a:pt x="1050" y="3"/>
                  <a:pt x="1044" y="0"/>
                  <a:pt x="1039" y="0"/>
                </a:cubicBezTo>
                <a:lnTo>
                  <a:pt x="1000" y="0"/>
                </a:lnTo>
                <a:lnTo>
                  <a:pt x="1000" y="0"/>
                </a:lnTo>
                <a:lnTo>
                  <a:pt x="865" y="0"/>
                </a:lnTo>
                <a:lnTo>
                  <a:pt x="865" y="0"/>
                </a:lnTo>
                <a:lnTo>
                  <a:pt x="827" y="0"/>
                </a:lnTo>
                <a:lnTo>
                  <a:pt x="827" y="0"/>
                </a:lnTo>
                <a:lnTo>
                  <a:pt x="826" y="0"/>
                </a:lnTo>
                <a:lnTo>
                  <a:pt x="826" y="0"/>
                </a:lnTo>
                <a:lnTo>
                  <a:pt x="821" y="1"/>
                </a:lnTo>
                <a:cubicBezTo>
                  <a:pt x="809" y="5"/>
                  <a:pt x="804" y="23"/>
                  <a:pt x="812" y="36"/>
                </a:cubicBezTo>
                <a:lnTo>
                  <a:pt x="856" y="106"/>
                </a:lnTo>
                <a:lnTo>
                  <a:pt x="857" y="107"/>
                </a:lnTo>
                <a:lnTo>
                  <a:pt x="997" y="316"/>
                </a:lnTo>
                <a:lnTo>
                  <a:pt x="997" y="316"/>
                </a:lnTo>
                <a:lnTo>
                  <a:pt x="996" y="317"/>
                </a:lnTo>
                <a:lnTo>
                  <a:pt x="997" y="318"/>
                </a:lnTo>
                <a:lnTo>
                  <a:pt x="997" y="318"/>
                </a:lnTo>
                <a:lnTo>
                  <a:pt x="857" y="526"/>
                </a:lnTo>
                <a:lnTo>
                  <a:pt x="856" y="527"/>
                </a:lnTo>
                <a:lnTo>
                  <a:pt x="812" y="597"/>
                </a:lnTo>
                <a:cubicBezTo>
                  <a:pt x="804" y="610"/>
                  <a:pt x="809" y="628"/>
                  <a:pt x="821" y="632"/>
                </a:cubicBezTo>
                <a:lnTo>
                  <a:pt x="826" y="633"/>
                </a:lnTo>
                <a:lnTo>
                  <a:pt x="826" y="633"/>
                </a:lnTo>
                <a:lnTo>
                  <a:pt x="827" y="633"/>
                </a:lnTo>
                <a:lnTo>
                  <a:pt x="827" y="633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50000"/>
                </a:schemeClr>
              </a:gs>
              <a:gs pos="100000">
                <a:schemeClr val="accent1"/>
              </a:gs>
            </a:gsLst>
            <a:lin ang="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400" b="1">
              <a:latin typeface="+mj-ea"/>
              <a:ea typeface="+mj-ea"/>
            </a:endParaRPr>
          </a:p>
        </p:txBody>
      </p:sp>
      <p:sp>
        <p:nvSpPr>
          <p:cNvPr id="1049388" name="圆角矩形 9"/>
          <p:cNvSpPr/>
          <p:nvPr>
            <p:custDataLst>
              <p:tags r:id="rId14"/>
            </p:custDataLst>
          </p:nvPr>
        </p:nvSpPr>
        <p:spPr>
          <a:xfrm>
            <a:off x="6732488" y="3954854"/>
            <a:ext cx="4616442" cy="2013263"/>
          </a:xfrm>
          <a:prstGeom prst="roundRect">
            <a:avLst>
              <a:gd name="adj" fmla="val 7078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正文"/>
          <p:cNvSpPr txBox="1"/>
          <p:nvPr>
            <p:custDataLst>
              <p:tags r:id="rId15"/>
            </p:custDataLst>
          </p:nvPr>
        </p:nvSpPr>
        <p:spPr>
          <a:xfrm>
            <a:off x="7158031" y="4824204"/>
            <a:ext cx="4196378" cy="1143304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注意事项：差异化策略要符合市场需求和法律法规，不能侵犯他人权益；同时要保持持续创新，以应对市场变化和竞争对手的挑战。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392" name="标题"/>
          <p:cNvSpPr txBox="1"/>
          <p:nvPr>
            <p:custDataLst>
              <p:tags r:id="rId16"/>
            </p:custDataLst>
          </p:nvPr>
        </p:nvSpPr>
        <p:spPr>
          <a:xfrm>
            <a:off x="7158031" y="4379788"/>
            <a:ext cx="3429913" cy="434066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394" name="任意多边形: 形状 23"/>
          <p:cNvSpPr>
            <a:spLocks noChangeAspect="1"/>
          </p:cNvSpPr>
          <p:nvPr>
            <p:custDataLst>
              <p:tags r:id="rId17"/>
            </p:custDataLst>
          </p:nvPr>
        </p:nvSpPr>
        <p:spPr>
          <a:xfrm rot="5400000" flipV="1">
            <a:off x="6356257" y="4657396"/>
            <a:ext cx="761594" cy="385363"/>
          </a:xfrm>
          <a:custGeom>
            <a:gdLst>
              <a:gd name="connsiteX0" fmla="*/ 113342 w 2706312"/>
              <a:gd name="connsiteY0" fmla="*/ 3177308 h 3177308"/>
              <a:gd name="connsiteX1" fmla="*/ 348842 w 2706312"/>
              <a:gd name="connsiteY1" fmla="*/ 3177308 h 3177308"/>
              <a:gd name="connsiteX2" fmla="*/ 348855 w 2706312"/>
              <a:gd name="connsiteY2" fmla="*/ 3177305 h 3177308"/>
              <a:gd name="connsiteX3" fmla="*/ 1172090 w 2706312"/>
              <a:gd name="connsiteY3" fmla="*/ 3177305 h 3177308"/>
              <a:gd name="connsiteX4" fmla="*/ 1172111 w 2706312"/>
              <a:gd name="connsiteY4" fmla="*/ 3177308 h 3177308"/>
              <a:gd name="connsiteX5" fmla="*/ 1407610 w 2706312"/>
              <a:gd name="connsiteY5" fmla="*/ 3177308 h 3177308"/>
              <a:gd name="connsiteX6" fmla="*/ 1497188 w 2706312"/>
              <a:gd name="connsiteY6" fmla="*/ 3133283 h 3177308"/>
              <a:gd name="connsiteX7" fmla="*/ 1765420 w 2706312"/>
              <a:gd name="connsiteY7" fmla="*/ 2785650 h 3177308"/>
              <a:gd name="connsiteX8" fmla="*/ 1766217 w 2706312"/>
              <a:gd name="connsiteY8" fmla="*/ 2784239 h 3177308"/>
              <a:gd name="connsiteX9" fmla="*/ 2422849 w 2706312"/>
              <a:gd name="connsiteY9" fmla="*/ 1974725 h 3177308"/>
              <a:gd name="connsiteX10" fmla="*/ 2424671 w 2706312"/>
              <a:gd name="connsiteY10" fmla="*/ 1973732 h 3177308"/>
              <a:gd name="connsiteX11" fmla="*/ 2688392 w 2706312"/>
              <a:gd name="connsiteY11" fmla="*/ 1658191 h 3177308"/>
              <a:gd name="connsiteX12" fmla="*/ 2706312 w 2706312"/>
              <a:gd name="connsiteY12" fmla="*/ 1593950 h 3177308"/>
              <a:gd name="connsiteX13" fmla="*/ 2705655 w 2706312"/>
              <a:gd name="connsiteY13" fmla="*/ 1588654 h 3177308"/>
              <a:gd name="connsiteX14" fmla="*/ 2706312 w 2706312"/>
              <a:gd name="connsiteY14" fmla="*/ 1583358 h 3177308"/>
              <a:gd name="connsiteX15" fmla="*/ 2688392 w 2706312"/>
              <a:gd name="connsiteY15" fmla="*/ 1519117 h 3177308"/>
              <a:gd name="connsiteX16" fmla="*/ 2424671 w 2706312"/>
              <a:gd name="connsiteY16" fmla="*/ 1203576 h 3177308"/>
              <a:gd name="connsiteX17" fmla="*/ 2422849 w 2706312"/>
              <a:gd name="connsiteY17" fmla="*/ 1202583 h 3177308"/>
              <a:gd name="connsiteX18" fmla="*/ 1766217 w 2706312"/>
              <a:gd name="connsiteY18" fmla="*/ 393069 h 3177308"/>
              <a:gd name="connsiteX19" fmla="*/ 1765420 w 2706312"/>
              <a:gd name="connsiteY19" fmla="*/ 391658 h 3177308"/>
              <a:gd name="connsiteX20" fmla="*/ 1497188 w 2706312"/>
              <a:gd name="connsiteY20" fmla="*/ 44025 h 3177308"/>
              <a:gd name="connsiteX21" fmla="*/ 1407610 w 2706312"/>
              <a:gd name="connsiteY21" fmla="*/ 0 h 3177308"/>
              <a:gd name="connsiteX22" fmla="*/ 1172111 w 2706312"/>
              <a:gd name="connsiteY22" fmla="*/ 0 h 3177308"/>
              <a:gd name="connsiteX23" fmla="*/ 1172090 w 2706312"/>
              <a:gd name="connsiteY23" fmla="*/ 3 h 3177308"/>
              <a:gd name="connsiteX24" fmla="*/ 348855 w 2706312"/>
              <a:gd name="connsiteY24" fmla="*/ 3 h 3177308"/>
              <a:gd name="connsiteX25" fmla="*/ 348842 w 2706312"/>
              <a:gd name="connsiteY25" fmla="*/ 0 h 3177308"/>
              <a:gd name="connsiteX26" fmla="*/ 113342 w 2706312"/>
              <a:gd name="connsiteY26" fmla="*/ 0 h 3177308"/>
              <a:gd name="connsiteX27" fmla="*/ 113321 w 2706312"/>
              <a:gd name="connsiteY27" fmla="*/ 3 h 3177308"/>
              <a:gd name="connsiteX28" fmla="*/ 112463 w 2706312"/>
              <a:gd name="connsiteY28" fmla="*/ 3 h 3177308"/>
              <a:gd name="connsiteX29" fmla="*/ 112477 w 2706312"/>
              <a:gd name="connsiteY29" fmla="*/ 125 h 3177308"/>
              <a:gd name="connsiteX30" fmla="*/ 80173 w 2706312"/>
              <a:gd name="connsiteY30" fmla="*/ 4782 h 3177308"/>
              <a:gd name="connsiteX31" fmla="*/ 23765 w 2706312"/>
              <a:gd name="connsiteY31" fmla="*/ 182260 h 3177308"/>
              <a:gd name="connsiteX32" fmla="*/ 291997 w 2706312"/>
              <a:gd name="connsiteY32" fmla="*/ 529893 h 3177308"/>
              <a:gd name="connsiteX33" fmla="*/ 300578 w 2706312"/>
              <a:gd name="connsiteY33" fmla="*/ 536908 h 3177308"/>
              <a:gd name="connsiteX34" fmla="*/ 1151328 w 2706312"/>
              <a:gd name="connsiteY34" fmla="*/ 1583356 h 3177308"/>
              <a:gd name="connsiteX35" fmla="*/ 1151324 w 2706312"/>
              <a:gd name="connsiteY35" fmla="*/ 1583356 h 3177308"/>
              <a:gd name="connsiteX36" fmla="*/ 1147017 w 2706312"/>
              <a:gd name="connsiteY36" fmla="*/ 1588654 h 3177308"/>
              <a:gd name="connsiteX37" fmla="*/ 1151324 w 2706312"/>
              <a:gd name="connsiteY37" fmla="*/ 1593952 h 3177308"/>
              <a:gd name="connsiteX38" fmla="*/ 1151328 w 2706312"/>
              <a:gd name="connsiteY38" fmla="*/ 1593952 h 3177308"/>
              <a:gd name="connsiteX39" fmla="*/ 300578 w 2706312"/>
              <a:gd name="connsiteY39" fmla="*/ 2640400 h 3177308"/>
              <a:gd name="connsiteX40" fmla="*/ 291997 w 2706312"/>
              <a:gd name="connsiteY40" fmla="*/ 2647415 h 3177308"/>
              <a:gd name="connsiteX41" fmla="*/ 23765 w 2706312"/>
              <a:gd name="connsiteY41" fmla="*/ 2995048 h 3177308"/>
              <a:gd name="connsiteX42" fmla="*/ 80173 w 2706312"/>
              <a:gd name="connsiteY42" fmla="*/ 3172526 h 3177308"/>
              <a:gd name="connsiteX43" fmla="*/ 112477 w 2706312"/>
              <a:gd name="connsiteY43" fmla="*/ 3177183 h 3177308"/>
              <a:gd name="connsiteX44" fmla="*/ 112463 w 2706312"/>
              <a:gd name="connsiteY44" fmla="*/ 3177305 h 3177308"/>
              <a:gd name="connsiteX45" fmla="*/ 113321 w 2706312"/>
              <a:gd name="connsiteY45" fmla="*/ 3177305 h 31773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251" h="633">
                <a:moveTo>
                  <a:pt x="19" y="633"/>
                </a:moveTo>
                <a:lnTo>
                  <a:pt x="57" y="633"/>
                </a:lnTo>
                <a:lnTo>
                  <a:pt x="57" y="633"/>
                </a:lnTo>
                <a:lnTo>
                  <a:pt x="192" y="633"/>
                </a:lnTo>
                <a:lnTo>
                  <a:pt x="192" y="633"/>
                </a:lnTo>
                <a:lnTo>
                  <a:pt x="231" y="633"/>
                </a:lnTo>
                <a:cubicBezTo>
                  <a:pt x="236" y="633"/>
                  <a:pt x="242" y="630"/>
                  <a:pt x="245" y="624"/>
                </a:cubicBezTo>
                <a:lnTo>
                  <a:pt x="289" y="555"/>
                </a:lnTo>
                <a:lnTo>
                  <a:pt x="289" y="555"/>
                </a:lnTo>
                <a:lnTo>
                  <a:pt x="397" y="393"/>
                </a:lnTo>
                <a:lnTo>
                  <a:pt x="397" y="393"/>
                </a:lnTo>
                <a:lnTo>
                  <a:pt x="440" y="330"/>
                </a:lnTo>
                <a:cubicBezTo>
                  <a:pt x="442" y="328"/>
                  <a:pt x="443" y="323"/>
                  <a:pt x="443" y="318"/>
                </a:cubicBezTo>
                <a:lnTo>
                  <a:pt x="443" y="317"/>
                </a:lnTo>
                <a:lnTo>
                  <a:pt x="443" y="316"/>
                </a:lnTo>
                <a:cubicBezTo>
                  <a:pt x="443" y="311"/>
                  <a:pt x="442" y="306"/>
                  <a:pt x="440" y="303"/>
                </a:cubicBezTo>
                <a:lnTo>
                  <a:pt x="397" y="240"/>
                </a:lnTo>
                <a:lnTo>
                  <a:pt x="397" y="240"/>
                </a:lnTo>
                <a:lnTo>
                  <a:pt x="289" y="78"/>
                </a:lnTo>
                <a:lnTo>
                  <a:pt x="289" y="78"/>
                </a:lnTo>
                <a:lnTo>
                  <a:pt x="245" y="9"/>
                </a:lnTo>
                <a:cubicBezTo>
                  <a:pt x="242" y="3"/>
                  <a:pt x="236" y="0"/>
                  <a:pt x="231" y="0"/>
                </a:cubicBezTo>
                <a:lnTo>
                  <a:pt x="192" y="0"/>
                </a:lnTo>
                <a:lnTo>
                  <a:pt x="192" y="0"/>
                </a:lnTo>
                <a:lnTo>
                  <a:pt x="57" y="0"/>
                </a:lnTo>
                <a:lnTo>
                  <a:pt x="57" y="0"/>
                </a:lnTo>
                <a:lnTo>
                  <a:pt x="19" y="0"/>
                </a:lnTo>
                <a:lnTo>
                  <a:pt x="19" y="0"/>
                </a:lnTo>
                <a:lnTo>
                  <a:pt x="18" y="0"/>
                </a:lnTo>
                <a:lnTo>
                  <a:pt x="18" y="0"/>
                </a:lnTo>
                <a:lnTo>
                  <a:pt x="13" y="1"/>
                </a:lnTo>
                <a:cubicBezTo>
                  <a:pt x="1" y="5"/>
                  <a:pt x="-4" y="23"/>
                  <a:pt x="4" y="36"/>
                </a:cubicBezTo>
                <a:lnTo>
                  <a:pt x="48" y="106"/>
                </a:lnTo>
                <a:lnTo>
                  <a:pt x="49" y="107"/>
                </a:lnTo>
                <a:lnTo>
                  <a:pt x="189" y="316"/>
                </a:lnTo>
                <a:lnTo>
                  <a:pt x="189" y="316"/>
                </a:lnTo>
                <a:lnTo>
                  <a:pt x="188" y="317"/>
                </a:lnTo>
                <a:lnTo>
                  <a:pt x="189" y="318"/>
                </a:lnTo>
                <a:lnTo>
                  <a:pt x="189" y="318"/>
                </a:lnTo>
                <a:lnTo>
                  <a:pt x="49" y="526"/>
                </a:lnTo>
                <a:lnTo>
                  <a:pt x="48" y="528"/>
                </a:lnTo>
                <a:lnTo>
                  <a:pt x="4" y="597"/>
                </a:lnTo>
                <a:cubicBezTo>
                  <a:pt x="-4" y="610"/>
                  <a:pt x="1" y="628"/>
                  <a:pt x="13" y="632"/>
                </a:cubicBezTo>
                <a:lnTo>
                  <a:pt x="18" y="633"/>
                </a:lnTo>
                <a:lnTo>
                  <a:pt x="18" y="633"/>
                </a:lnTo>
                <a:lnTo>
                  <a:pt x="19" y="633"/>
                </a:lnTo>
                <a:lnTo>
                  <a:pt x="19" y="633"/>
                </a:lnTo>
                <a:close/>
                <a:moveTo>
                  <a:pt x="423" y="633"/>
                </a:moveTo>
                <a:lnTo>
                  <a:pt x="461" y="633"/>
                </a:lnTo>
                <a:lnTo>
                  <a:pt x="461" y="633"/>
                </a:lnTo>
                <a:lnTo>
                  <a:pt x="596" y="633"/>
                </a:lnTo>
                <a:lnTo>
                  <a:pt x="596" y="633"/>
                </a:lnTo>
                <a:lnTo>
                  <a:pt x="635" y="633"/>
                </a:lnTo>
                <a:cubicBezTo>
                  <a:pt x="640" y="633"/>
                  <a:pt x="646" y="630"/>
                  <a:pt x="649" y="624"/>
                </a:cubicBezTo>
                <a:lnTo>
                  <a:pt x="693" y="555"/>
                </a:lnTo>
                <a:lnTo>
                  <a:pt x="693" y="555"/>
                </a:lnTo>
                <a:lnTo>
                  <a:pt x="801" y="393"/>
                </a:lnTo>
                <a:lnTo>
                  <a:pt x="801" y="393"/>
                </a:lnTo>
                <a:lnTo>
                  <a:pt x="845" y="330"/>
                </a:lnTo>
                <a:cubicBezTo>
                  <a:pt x="847" y="328"/>
                  <a:pt x="847" y="323"/>
                  <a:pt x="847" y="318"/>
                </a:cubicBezTo>
                <a:lnTo>
                  <a:pt x="847" y="317"/>
                </a:lnTo>
                <a:lnTo>
                  <a:pt x="847" y="316"/>
                </a:lnTo>
                <a:cubicBezTo>
                  <a:pt x="847" y="311"/>
                  <a:pt x="847" y="306"/>
                  <a:pt x="845" y="303"/>
                </a:cubicBezTo>
                <a:lnTo>
                  <a:pt x="801" y="240"/>
                </a:lnTo>
                <a:lnTo>
                  <a:pt x="801" y="240"/>
                </a:lnTo>
                <a:lnTo>
                  <a:pt x="693" y="78"/>
                </a:lnTo>
                <a:lnTo>
                  <a:pt x="693" y="78"/>
                </a:lnTo>
                <a:lnTo>
                  <a:pt x="649" y="9"/>
                </a:lnTo>
                <a:cubicBezTo>
                  <a:pt x="646" y="3"/>
                  <a:pt x="640" y="0"/>
                  <a:pt x="635" y="0"/>
                </a:cubicBezTo>
                <a:lnTo>
                  <a:pt x="596" y="0"/>
                </a:lnTo>
                <a:lnTo>
                  <a:pt x="596" y="0"/>
                </a:lnTo>
                <a:lnTo>
                  <a:pt x="461" y="0"/>
                </a:lnTo>
                <a:lnTo>
                  <a:pt x="461" y="0"/>
                </a:lnTo>
                <a:lnTo>
                  <a:pt x="423" y="0"/>
                </a:lnTo>
                <a:lnTo>
                  <a:pt x="423" y="0"/>
                </a:lnTo>
                <a:lnTo>
                  <a:pt x="422" y="0"/>
                </a:lnTo>
                <a:lnTo>
                  <a:pt x="422" y="0"/>
                </a:lnTo>
                <a:lnTo>
                  <a:pt x="417" y="1"/>
                </a:lnTo>
                <a:cubicBezTo>
                  <a:pt x="405" y="5"/>
                  <a:pt x="400" y="23"/>
                  <a:pt x="408" y="36"/>
                </a:cubicBezTo>
                <a:lnTo>
                  <a:pt x="452" y="106"/>
                </a:lnTo>
                <a:lnTo>
                  <a:pt x="453" y="107"/>
                </a:lnTo>
                <a:lnTo>
                  <a:pt x="593" y="316"/>
                </a:lnTo>
                <a:lnTo>
                  <a:pt x="593" y="316"/>
                </a:lnTo>
                <a:lnTo>
                  <a:pt x="592" y="317"/>
                </a:lnTo>
                <a:lnTo>
                  <a:pt x="593" y="318"/>
                </a:lnTo>
                <a:lnTo>
                  <a:pt x="593" y="318"/>
                </a:lnTo>
                <a:lnTo>
                  <a:pt x="453" y="526"/>
                </a:lnTo>
                <a:lnTo>
                  <a:pt x="452" y="527"/>
                </a:lnTo>
                <a:lnTo>
                  <a:pt x="408" y="597"/>
                </a:lnTo>
                <a:cubicBezTo>
                  <a:pt x="400" y="610"/>
                  <a:pt x="405" y="628"/>
                  <a:pt x="417" y="632"/>
                </a:cubicBezTo>
                <a:lnTo>
                  <a:pt x="422" y="633"/>
                </a:lnTo>
                <a:lnTo>
                  <a:pt x="422" y="633"/>
                </a:lnTo>
                <a:lnTo>
                  <a:pt x="423" y="633"/>
                </a:lnTo>
                <a:lnTo>
                  <a:pt x="423" y="633"/>
                </a:lnTo>
                <a:close/>
                <a:moveTo>
                  <a:pt x="827" y="633"/>
                </a:moveTo>
                <a:lnTo>
                  <a:pt x="865" y="633"/>
                </a:lnTo>
                <a:lnTo>
                  <a:pt x="865" y="633"/>
                </a:lnTo>
                <a:lnTo>
                  <a:pt x="1000" y="633"/>
                </a:lnTo>
                <a:lnTo>
                  <a:pt x="1000" y="633"/>
                </a:lnTo>
                <a:lnTo>
                  <a:pt x="1039" y="633"/>
                </a:lnTo>
                <a:cubicBezTo>
                  <a:pt x="1044" y="633"/>
                  <a:pt x="1050" y="630"/>
                  <a:pt x="1053" y="624"/>
                </a:cubicBezTo>
                <a:lnTo>
                  <a:pt x="1097" y="555"/>
                </a:lnTo>
                <a:lnTo>
                  <a:pt x="1097" y="555"/>
                </a:lnTo>
                <a:lnTo>
                  <a:pt x="1205" y="393"/>
                </a:lnTo>
                <a:lnTo>
                  <a:pt x="1205" y="393"/>
                </a:lnTo>
                <a:lnTo>
                  <a:pt x="1249" y="330"/>
                </a:lnTo>
                <a:cubicBezTo>
                  <a:pt x="1251" y="328"/>
                  <a:pt x="1251" y="323"/>
                  <a:pt x="1251" y="318"/>
                </a:cubicBezTo>
                <a:lnTo>
                  <a:pt x="1251" y="317"/>
                </a:lnTo>
                <a:lnTo>
                  <a:pt x="1251" y="316"/>
                </a:lnTo>
                <a:cubicBezTo>
                  <a:pt x="1251" y="311"/>
                  <a:pt x="1251" y="306"/>
                  <a:pt x="1249" y="303"/>
                </a:cubicBezTo>
                <a:lnTo>
                  <a:pt x="1205" y="240"/>
                </a:lnTo>
                <a:lnTo>
                  <a:pt x="1205" y="240"/>
                </a:lnTo>
                <a:lnTo>
                  <a:pt x="1097" y="78"/>
                </a:lnTo>
                <a:lnTo>
                  <a:pt x="1097" y="78"/>
                </a:lnTo>
                <a:lnTo>
                  <a:pt x="1053" y="9"/>
                </a:lnTo>
                <a:cubicBezTo>
                  <a:pt x="1050" y="3"/>
                  <a:pt x="1044" y="0"/>
                  <a:pt x="1039" y="0"/>
                </a:cubicBezTo>
                <a:lnTo>
                  <a:pt x="1000" y="0"/>
                </a:lnTo>
                <a:lnTo>
                  <a:pt x="1000" y="0"/>
                </a:lnTo>
                <a:lnTo>
                  <a:pt x="865" y="0"/>
                </a:lnTo>
                <a:lnTo>
                  <a:pt x="865" y="0"/>
                </a:lnTo>
                <a:lnTo>
                  <a:pt x="827" y="0"/>
                </a:lnTo>
                <a:lnTo>
                  <a:pt x="827" y="0"/>
                </a:lnTo>
                <a:lnTo>
                  <a:pt x="826" y="0"/>
                </a:lnTo>
                <a:lnTo>
                  <a:pt x="826" y="0"/>
                </a:lnTo>
                <a:lnTo>
                  <a:pt x="821" y="1"/>
                </a:lnTo>
                <a:cubicBezTo>
                  <a:pt x="809" y="5"/>
                  <a:pt x="804" y="23"/>
                  <a:pt x="812" y="36"/>
                </a:cubicBezTo>
                <a:lnTo>
                  <a:pt x="856" y="106"/>
                </a:lnTo>
                <a:lnTo>
                  <a:pt x="857" y="107"/>
                </a:lnTo>
                <a:lnTo>
                  <a:pt x="997" y="316"/>
                </a:lnTo>
                <a:lnTo>
                  <a:pt x="997" y="316"/>
                </a:lnTo>
                <a:lnTo>
                  <a:pt x="996" y="317"/>
                </a:lnTo>
                <a:lnTo>
                  <a:pt x="997" y="318"/>
                </a:lnTo>
                <a:lnTo>
                  <a:pt x="997" y="318"/>
                </a:lnTo>
                <a:lnTo>
                  <a:pt x="857" y="526"/>
                </a:lnTo>
                <a:lnTo>
                  <a:pt x="856" y="527"/>
                </a:lnTo>
                <a:lnTo>
                  <a:pt x="812" y="597"/>
                </a:lnTo>
                <a:cubicBezTo>
                  <a:pt x="804" y="610"/>
                  <a:pt x="809" y="628"/>
                  <a:pt x="821" y="632"/>
                </a:cubicBezTo>
                <a:lnTo>
                  <a:pt x="826" y="633"/>
                </a:lnTo>
                <a:lnTo>
                  <a:pt x="826" y="633"/>
                </a:lnTo>
                <a:lnTo>
                  <a:pt x="827" y="633"/>
                </a:lnTo>
                <a:lnTo>
                  <a:pt x="827" y="633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50000"/>
                </a:schemeClr>
              </a:gs>
              <a:gs pos="100000">
                <a:schemeClr val="accent1"/>
              </a:gs>
            </a:gsLst>
            <a:lin ang="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4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https://d.book118.com/055001200202011111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1"/>
  <p:tag name="KSO_WM_UNIT_INDEX" val="1_1"/>
  <p:tag name="KSO_WM_UNIT_LAYERLEVEL" val="1_1"/>
  <p:tag name="KSO_WM_UNIT_TYPE" val="l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5_1"/>
  <p:tag name="KSO_WM_UNIT_INDEX" val="1_5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6_1"/>
  <p:tag name="KSO_WM_UNIT_INDEX" val="1_6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2"/>
  <p:tag name="KSO_WM_UNIT_INDEX" val="1_2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1_1"/>
  <p:tag name="KSO_WM_UNIT_INDEX" val="1_1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2_1"/>
  <p:tag name="KSO_WM_UNIT_INDEX" val="1_2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3"/>
  <p:tag name="KSO_WM_UNIT_INDEX" val="1_3"/>
  <p:tag name="KSO_WM_UNIT_LAYERLEVEL" val="1_1"/>
  <p:tag name="KSO_WM_UNIT_TYPE" val="l_i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20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71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5,&quot;width&quot;:879.4499999999999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3*l_h_i*1_1_1"/>
  <p:tag name="KSO_WM_UNIT_INDEX" val="1_1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5,&quot;width&quot;:879.4499999999999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3*l_h_f*1_1_1"/>
  <p:tag name="KSO_WM_UNIT_INDEX" val="1_1_1"/>
  <p:tag name="KSO_WM_UNIT_LAYERLEVEL" val="1_1_1"/>
  <p:tag name="KSO_WM_UNIT_NOCLEAR" val="0"/>
  <p:tag name="KSO_WM_UNIT_PRESET_TEXT" val="单击此处添加正文，文字是您思想的提炼，请尽量言简意赅，单击此处添加正文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5,&quot;width&quot;:879.4499999999999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5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5,&quot;width&quot;:879.4499999999999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3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5,&quot;width&quot;:879.4499999999999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3*l_h_i*1_2_1"/>
  <p:tag name="KSO_WM_UNIT_INDEX" val="1_2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5,&quot;width&quot;:879.4499999999999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3*l_h_f*1_2_1"/>
  <p:tag name="KSO_WM_UNIT_INDEX" val="1_2_1"/>
  <p:tag name="KSO_WM_UNIT_LAYERLEVEL" val="1_1_1"/>
  <p:tag name="KSO_WM_UNIT_NOCLEAR" val="0"/>
  <p:tag name="KSO_WM_UNIT_PRESET_TEXT" val="单击此处添加正文，文字是您思想的提炼，请尽量言简意赅，单击此处添加正文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5,&quot;width&quot;:879.4499999999999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5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5,&quot;width&quot;:879.4499999999999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3*l_h_i*1_2_2"/>
  <p:tag name="KSO_WM_UNIT_INDEX" val="1_2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5,&quot;width&quot;:879.4499999999999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3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5,&quot;width&quot;:879.4499999999999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3*l_h_f*1_3_1"/>
  <p:tag name="KSO_WM_UNIT_INDEX" val="1_3_1"/>
  <p:tag name="KSO_WM_UNIT_LAYERLEVEL" val="1_1_1"/>
  <p:tag name="KSO_WM_UNIT_NOCLEAR" val="0"/>
  <p:tag name="KSO_WM_UNIT_PRESET_TEXT" val="单击此处添加正文，文字是您思想的提炼，请尽量言简意赅，单击此处添加正文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5,&quot;width&quot;:879.4499999999999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5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5,&quot;width&quot;:879.4499999999999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3*l_h_i*1_3_2"/>
  <p:tag name="KSO_WM_UNIT_INDEX" val="1_3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5,&quot;width&quot;:879.4499999999999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3*l_h_i*1_4_1"/>
  <p:tag name="KSO_WM_UNIT_INDEX" val="1_4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5,&quot;width&quot;:879.4499999999999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3*l_h_f*1_4_1"/>
  <p:tag name="KSO_WM_UNIT_INDEX" val="1_4_1"/>
  <p:tag name="KSO_WM_UNIT_LAYERLEVEL" val="1_1_1"/>
  <p:tag name="KSO_WM_UNIT_NOCLEAR" val="0"/>
  <p:tag name="KSO_WM_UNIT_PRESET_TEXT" val="单击此处添加正文，文字是您思想的提炼，请尽量言简意赅，单击此处添加正文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5,&quot;width&quot;:879.4499999999999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5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5,&quot;width&quot;:879.4499999999999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3*l_h_i*1_4_2"/>
  <p:tag name="KSO_WM_UNIT_INDEX" val="1_4_2"/>
  <p:tag name="KSO_WM_UNIT_LAYERLEVEL" val="1_1_1"/>
  <p:tag name="KSO_WM_UNIT_TYPE" val="l_h_i"/>
</p:tagLst>
</file>

<file path=ppt/tags/tag20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微软雅黑</vt:lpstr>
      <vt:lpstr>Calibri Light</vt:lpstr>
      <vt:lpstr>+中文标题</vt:lpstr>
      <vt:lpstr>宋体</vt:lpstr>
      <vt:lpstr>Wingdings</vt:lpstr>
      <vt:lpstr>+中文正文</vt:lpstr>
      <vt:lpstr>Office Theme</vt:lpstr>
      <vt:lpstr>市场营销框架思维体系</vt:lpstr>
      <vt:lpstr>目录</vt:lpstr>
      <vt:lpstr>市场营销框架思维体系概述</vt:lpstr>
      <vt:lpstr>定义和作用</vt:lpstr>
      <vt:lpstr>构成要素</vt:lpstr>
      <vt:lpstr>市场分析</vt:lpstr>
      <vt:lpstr>目标市场</vt:lpstr>
      <vt:lpstr>消费者需求</vt:lpstr>
      <vt:lpstr>竞争者分析</vt:lpstr>
      <vt:lpstr>产品定位</vt:lpstr>
      <vt:lpstr>产品特点</vt:lpstr>
      <vt:lpstr>优势与不足</vt:lpstr>
      <vt:lpstr>差异化策略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2024-09-17T07:57:04.299</cp:lastPrinted>
  <dcterms:created xsi:type="dcterms:W3CDTF">2024-09-16T23:57:04Z</dcterms:created>
  <dcterms:modified xsi:type="dcterms:W3CDTF">2024-09-16T23:57:06Z</dcterms:modified>
</cp:coreProperties>
</file>