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79721-54DB-4A3E-94B8-C02D201DF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21DC1-D42F-4A6C-8BCF-A366C5EB3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EA5E3-E019-484F-95FD-41FCD3459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4B333-45F0-4118-B9B6-0CCAEF80C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0B6F1B-644C-4A07-A004-3983B80F9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104692-422D-4365-836F-78FCC9D13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4A85B6-92BA-4F65-BD3B-760398119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33521-FFF6-4A05-9C48-FBF74A699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17F53-8922-4A91-85EE-D73F35D72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5185E-EA79-485D-968A-84EC0D021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867D5-2CBE-4178-B82D-825FE60C2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01243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组织学与临床相关性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组织结构与功能
 发育异常与疾病发生
 组织病理变化
 疾病诊断与鉴别
 治疗方案制订
 药物反应及毒性
 组织修复与再生
 移植与排异反应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组织结构与功能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组织学与临床相关性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组织结构与功能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结构与功能相关性：组织的结构与其功能密切相关，结构决定功能，功能决定结构。</a:t>
            </a:r>
          </a:p>
          <a:p>
            <a:r>
              <a:t>2. 细胞多态性：组织由不同类型细胞组成，细胞类型决定组织的功能。</a:t>
            </a:r>
          </a:p>
          <a:p>
            <a:r>
              <a:t>3. 细胞外基质：细胞外基质是组织的重要组成部分，它影响细胞的排列、迁移和功能。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组织的适应性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组织重塑：组织可以通过重塑来适应外界环境的变化，重塑包括细胞增殖、凋亡、迁移和分化。</a:t>
            </a:r>
          </a:p>
          <a:p>
            <a:r>
              <a:t>2. 组织修复：组织可以修复损伤，修复过程包括炎症、增殖和重塑。</a:t>
            </a:r>
          </a:p>
          <a:p>
            <a:r>
              <a:t>3. 组织衰老：组织衰老是指组织结构和功能随时间推移而下降的过程，衰老过程涉及细胞衰老、组织重塑和微环境变化。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组织结构与功能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组织结构与功能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组织微环境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细胞间相互作用：细胞间相互作用是组织微环境的重要组成部分，细胞间相互作用决定组织的结构和功能。</a:t>
            </a:r>
          </a:p>
          <a:p>
            <a:r>
              <a:t>2. 细胞与细胞外基质相互作用：细胞与细胞外基质相互作用是细胞与微环境相互作用的重要形式，细胞与细胞外基质相互作用影响细胞的形态、迁移和功能。</a:t>
            </a:r>
          </a:p>
          <a:p>
            <a:r>
              <a:t>3. 细胞与血管相互作用：细胞与血管相互作用是细胞与微环境相互作用的重要形式，细胞与血管相互作用影响细胞的氧气和营养供应，以及代谢产物的清除。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组织工程与再生医学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组织工程：组织工程是指利用细胞、支架和生长因子等材料来构建新组织，组织工程可以用于修复组织缺损和替代受损组织。</a:t>
            </a:r>
          </a:p>
          <a:p>
            <a:r>
              <a:t>2. 再生医学：再生医学是指利用干细胞、基因工程和组织工程等技术来修复或再生受损组织，再生医学可以用于治疗疾病和损伤。</a:t>
            </a:r>
          </a:p>
          <a:p>
            <a:r>
              <a:t>3. 3D生物打印：3D生物打印是指利用3D打印技术来构建组织和器官，3D生物打印可以用于组织工程和再生医学。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组织结构与功能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组织病理学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组织病理学是研究疾病组织结构和功能改变的学科，组织病理学可以用于诊断疾病和研究疾病的病因和发病机制。</a:t>
            </a:r>
          </a:p>
          <a:p>
            <a:r>
              <a:t>2. 组织病理学的主要技术包括组织切片、染色和镜检，组织病理学可以提供组织结构和功能改变的详细信息。</a:t>
            </a:r>
          </a:p>
          <a:p>
            <a:r>
              <a:t>3. 组织病理学是临床医学的重要组成部分，组织病理学可以为临床医生提供疾病诊断和治疗的信息。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组织学前沿与趋势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纳米技术：纳米技术可以用于研究组织结构和功能，纳米技术可以提供纳米尺度的组织信息。</a:t>
            </a:r>
          </a:p>
          <a:p>
            <a:r>
              <a:t>2. 生物信息学：生物信息学可以用于分析组织结构和功能的数据，生物信息学可以提供组织结构和功能的系统信息。</a:t>
            </a:r>
          </a:p>
          <a:p>
            <a:r>
              <a:t>3. 单细胞分析：单细胞分析可以用于研究个体细胞的结构和功能，单细胞分析可以提供组织结构和功能的细胞水平信息。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发育异常与疾病发生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组织学与临床相关性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发育异常与疾病发生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发育异常与疾病发生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发育异常是指个体在发育过程中，由于某些原因导致其形态或结构发生异常改变。</a:t>
            </a:r>
          </a:p>
          <a:p>
            <a:r>
              <a:t>2. 发育异常可以发生在任何组织或器官，并可能导致各种疾病的发生。</a:t>
            </a:r>
          </a:p>
          <a:p>
            <a:r>
              <a:t>3. 发育异常可能是由遗传因素、环境因素或两者共同作用导致。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发育异常与遗传因素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遗传因素是导致发育异常的重要原因之一。</a:t>
            </a:r>
          </a:p>
          <a:p>
            <a:r>
              <a:t>2. 某些基因突变或染色体异常可能会导致胎儿发育异常。</a:t>
            </a:r>
          </a:p>
          <a:p>
            <a:r>
              <a:t>3. 遗传因素引起的异常通常是终生的，并且可能会遗传给后代。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发育异常与疾病发生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发育异常与环境因素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环境因素是指个体在发育过程中接触到的各种非遗传因素。</a:t>
            </a:r>
          </a:p>
          <a:p>
            <a:r>
              <a:t>2. 某些环境因素，如放射线、化学物质、药物、感染等，可能会导致胎儿发育异常。</a:t>
            </a:r>
          </a:p>
          <a:p>
            <a:r>
              <a:t>3. 环境因素引起的异常通常是可逆的，并且不会遗传给后代。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发育异常与疾病发生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发育异常可能导致各种疾病的发生。</a:t>
            </a:r>
          </a:p>
          <a:p>
            <a:r>
              <a:t>2. 发育异常导致的疾病可能是先天性的、后天性的，或者两者兼有。</a:t>
            </a:r>
          </a:p>
          <a:p>
            <a:r>
              <a:t>3. 发育异常引起的疾病可能是轻微的、严重的，甚至可能危及生命。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发育异常与疾病发生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发育异常的诊断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发育异常的诊断通常是通过体格检查、实验室检查和影像学检查来进行的。</a:t>
            </a:r>
          </a:p>
          <a:p>
            <a:r>
              <a:t>2. 发育异常的诊断应尽可能早，以便及早进行干预治疗。</a:t>
            </a:r>
          </a:p>
          <a:p>
            <a:r>
              <a:t>3. 发育异常的诊断应由专业医生进行，以免误诊或漏诊。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发育异常的治疗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发育异常的治疗方法包括药物治疗、手术治疗、康复治疗等。</a:t>
            </a:r>
          </a:p>
          <a:p>
            <a:r>
              <a:t>2. 发育异常的治疗应根据异常的类型、严重程度和患者的具体情况来进行。</a:t>
            </a:r>
          </a:p>
          <a:p>
            <a:r>
              <a:t>3. 发育异常的治疗应尽可能早，以便取得更好的治疗效果。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组织病理变化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组织学与临床相关性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组织病理变化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组织病理变化概述：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组织病理变化是指细胞、组织和器官在病理状态下所发生的一系列形态学和功能上的改变。</a:t>
            </a:r>
          </a:p>
          <a:p>
            <a:r>
              <a:t>2. 组织病理变化可以分为退行性变、炎症、增生、肿瘤和死亡等几大类。</a:t>
            </a:r>
          </a:p>
          <a:p>
            <a:r>
              <a:t>3. 组织病理变化是疾病诊断的重要依据，也是研究疾病发生、发展和预后的重要手段。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肿瘤组织病理学：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肿瘤组织病理学是研究肿瘤的发生、发展和预后的学科。</a:t>
            </a:r>
          </a:p>
          <a:p>
            <a:r>
              <a:t>2. 肿瘤组织病理学的主要内容包括肿瘤的分类、分期、组织学分级和预后判断等。</a:t>
            </a:r>
          </a:p>
          <a:p>
            <a:r>
              <a:t>3. 肿瘤组织病理学是肿瘤诊断和治疗的重要依据，也是研究肿瘤发生、发展和预后的重要手段。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组织病理变化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炎症组织病理学：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炎症组织病理学是研究炎症发生、发展和预后的学科。</a:t>
            </a:r>
          </a:p>
          <a:p>
            <a:r>
              <a:t>2. 炎症组织病理学的主要内容包括炎症的分类、分期、组织学分级和预后判断等。</a:t>
            </a:r>
          </a:p>
          <a:p>
            <a:r>
              <a:t>3. 炎症组织病理学是炎症诊断和治疗的重要依据，也是研究炎症发生、发展和预后的重要手段。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退行性变组织病理学：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退行性变组织病理学是研究退行性变发生、发展和预后的学科。</a:t>
            </a:r>
          </a:p>
          <a:p>
            <a:r>
              <a:t>2. 退行性变组织病理学的主要内容包括退行性变的分类、分期、组织学分级和预后判断等。</a:t>
            </a:r>
          </a:p>
          <a:p>
            <a:r>
              <a:t>3. 退行性变组织病理学是退行性变诊断和治疗的重要依据，也是研究退行性变发生、发展和预后的重要手段。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组织病理变化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增生组织病理学：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增生组织病理学是研究增生发生、发展和预后的学科。</a:t>
            </a:r>
          </a:p>
          <a:p>
            <a:r>
              <a:t>2. 增生组织病理学的主要内容包括增生的分类、分期、组织学分级和预后判断等。</a:t>
            </a:r>
          </a:p>
          <a:p>
            <a:r>
              <a:t>3. 增生组织病理学是增生诊断和治疗的重要依据，也是研究增生发生、发展和预后的重要手段。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死亡组织病理学：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死亡组织病理学是研究死亡发生、发展和预后的学科。</a:t>
            </a:r>
          </a:p>
          <a:p>
            <a:r>
              <a:t>2. 死亡组织病理学的主要内容包括死亡的分类、分期、组织学分级和预后判断等。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疾病诊断与鉴别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组织学与临床相关性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疾病诊断与鉴别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疾病诊断与鉴别：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疾病诊断：指通过对患者的临床表现、体征、影像学检查、实验室检查等资料进行综合分析，确定患者所患疾病的名称；</a:t>
            </a:r>
          </a:p>
          <a:p>
            <a:r>
              <a:t>2. 疾病鉴别诊断：指通过对患者的临床表现、体征、影像学检查、实验室检查等资料进行比较分析，排除其他可能疾病的可能，最终确定患者所患疾病的名称；</a:t>
            </a:r>
          </a:p>
          <a:p>
            <a:r>
              <a:t>3. 疾病诊断与鉴别诊断是临床工作中非常重要的环节，正确的诊断和鉴别诊断是临床治疗的基础。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病理组织学检查在疾病诊断与鉴别中的作用：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病理组织学检查是疾病诊断与鉴别诊断的重要手段之一；</a:t>
            </a:r>
          </a:p>
          <a:p>
            <a:r>
              <a:t>2. 病理组织学检查可以提供疾病的组织学改变，有助于疾病诊断和鉴别诊断；</a:t>
            </a:r>
          </a:p>
          <a:p>
            <a:r>
              <a:t>3. 病理组织学检查可以提供疾病的病理类型、分级和分期，有助于指导临床治疗和预后评估。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https://d.book118.com/055001243301011123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组织结构与功能</vt:lpstr>
      <vt:lpstr> 组织结构与功能</vt:lpstr>
      <vt:lpstr> 组织结构与功能</vt:lpstr>
      <vt:lpstr> 组织结构与功能</vt:lpstr>
      <vt:lpstr> 发育异常与疾病发生</vt:lpstr>
      <vt:lpstr> 发育异常与疾病发生</vt:lpstr>
      <vt:lpstr> 发育异常与疾病发生</vt:lpstr>
      <vt:lpstr> 发育异常与疾病发生</vt:lpstr>
      <vt:lpstr> 组织病理变化</vt:lpstr>
      <vt:lpstr> 组织病理变化</vt:lpstr>
      <vt:lpstr> 组织病理变化</vt:lpstr>
      <vt:lpstr> 组织病理变化</vt:lpstr>
      <vt:lpstr> 疾病诊断与鉴别</vt:lpstr>
      <vt:lpstr> 疾病诊断与鉴别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2024-09-27T17:31:20.154</cp:lastPrinted>
  <dcterms:created xsi:type="dcterms:W3CDTF">2024-09-27T09:31:20Z</dcterms:created>
  <dcterms:modified xsi:type="dcterms:W3CDTF">2024-09-27T09:31:22Z</dcterms:modified>
</cp:coreProperties>
</file>