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48A11-B5CF-4518-8912-65D3EDB95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A4CCD-99E9-4383-AEB2-98E570619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050A5-6623-445C-A8C4-6839B4A63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DE90A-A8D5-4739-9BA8-CA3F59879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B9C338-7849-4F9E-BDD9-7A73C87F8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8B5400-9148-4048-9E60-D09ED77D0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9245A5-1329-455E-BE56-DCC2CA09B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7761A-C7F9-4D8C-8DC1-9F09AC6DE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E5C67-6CB4-4C2C-841D-F407ACEA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EB83E-02CC-4300-BD0B-327329CBB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F7BBB-C536-434B-A3CE-F42A66BC8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0213333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保险公司干训部竞选演讲稿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开场与自我介绍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对干训部岗位的理解与认识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结尾与拉票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开场与自我介绍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尊敬的领导、亲爱的同事们，大家好！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首先，我要感谢公司给予我这个机会，让我能够站在这里向大家展示自己，同时也要感谢在座的每一位领导和同事，是你们的支持和信任让我有勇气参加这次竞选。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问候与感谢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我毕业于XX大学保险专业，具备扎实的保险理论知识和业务技能。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我在保险公司工作已有X年，先后从事过保险销售、核保、理赔等多个岗位，积累了丰富的实践经验。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我具备较强的沟通能力、团队协作精神和创新能力，善于学习和总结，能够快速适应新环境和新挑战。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竞选目的与动机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服务公司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我深知干训部对于公司发展的重要性，希望通过自己的努力和专业知识，为公司培养更多优秀的保险人才，推动公司的持续发展。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实现个人价值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我热爱保险事业，希望通过竞选干训部岗位，更好地发挥自己的专业优势和经验，实现个人价值的同时，也为公司做出更大的贡献。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挑战自我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我勇于接受挑战，希望通过竞选干训部岗位，锻炼自己的领导能力和组织协调能力，不断提升自己的综合素质。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对干训部岗位的理解与认识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干训部负责制定公司干部培训计划，确保各级干部能够不断提升自身能力，适应公司发展的需要。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培训规划与实施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企业文化传承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通过专业培训和实践活动，提升干部的领导力，培养具备战略眼光和团队协作能力的优秀领导者。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干训部承担着传承和弘扬企业文化的重任，通过培训活动让干部深刻理解并践行公司的价值观。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干训部职责与重要性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63" r="257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随着行业发展和公司战略调整，需要不断更新培训内容，确保培训的实际效果。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培训内容更新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传统的培训方式可能无法满足现代干部的学习需求，需要探索新的培训模式和方法。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培训方式创新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培训效果评估：如何科学有效地评估培训效果，确保培训投入与产出成正比，是干训部面临的挑战之一。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岗位挑战与机遇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干训部可以与其他部门紧密合作，共同推进干部培养工作，实现资源共享和优势互补。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借助数字化技术，如在线学习平台、虚拟现实等，可以丰富培训手段，提高培训效率。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个人成长空间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在干训部工作，可以接触到公司各个层级的干部，通过与他们的交流与合作，不断提升自己的综合素质和能力。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良好的沟通协调能力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我具备较强的沟通协调能力，能够与不同层级的干部建立良好的合作关系，共同推进培训工作。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创新思维与学习能力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我具备创新思维和学习能力，能够积极应对行业变革和公司发展带来的挑战，为干训部带来新的活力和创意。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丰富的培训经验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我在过去的工作中积累了丰富的培训经验，熟悉成人学习特点和培训方法，能够快速融入干训部的工作环境。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59" r="275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个人能力与岗位匹配度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工作经验与成果展示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领导团队经验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在过去几年里，我一直担任团队领导职务，成功带领团队完成各项任务，具备出色的团队管理和领导能力。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保险行业从业经验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自大学毕业以来，我一直在保险行业工作，积累了丰富的业务经验和专业知识。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在保险公司任职期间，我曾在多个部门工作，包括销售、客服和风险管理等，熟悉各部门运作流程。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过往工作经历概述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https://d.book118.com/055002133331011114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2024-09-22T04:57:51.868</cp:lastPrinted>
  <dcterms:created xsi:type="dcterms:W3CDTF">2024-09-21T20:57:51Z</dcterms:created>
  <dcterms:modified xsi:type="dcterms:W3CDTF">2024-09-21T20:57:53Z</dcterms:modified>
</cp:coreProperties>
</file>