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7C95F-1F73-4514-AA43-99143F5E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70330-C412-4B6C-A06D-D5C927FBE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224D4-37C8-4254-93A0-783BD8E9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9AFCB-4131-46EB-AFA3-E89A27CE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83BD0-CC83-4257-9B9B-01573D9DA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09850A-E346-4A63-ADEA-4D11FE6CB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05483B-8794-498A-9C86-7676E189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FCFBA-4685-421A-A09E-FC3F3631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900AF-06AC-40C7-BE50-DE2EC5DD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8D0A4-3E38-482F-8EBF-5D02A03F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24E02-2A82-4F65-8CF5-6FB7B6D89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02230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儿科护理学ppt体重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儿童生长发育与体重管理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儿科护理中的体重管理实践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儿童超重与肥胖问题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儿科护理学是研究儿童生长发育规律、儿童保健、疾病预防和护理的学科，旨在促进儿童的身心健康和全面发展。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具有全面性、综合性、专业性和实践性的特点。全面性是指儿科护理学涉及儿童生长发育的各个方面，综合性是指儿科护理学融合了医学、护理学、教育学等多学科知识，专业性是指儿科护理学有专门的护理技能和操作规程，实践性是指儿科护理学注重实践和操作，强调理论与实践相结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儿科护理学作为一门独立的学科，始于19世纪中叶。最初，儿科护理学主要关注儿童的疾病治疗和护理，随着医学和护理学的不断发展，儿科护理学的范围逐渐扩大，涉及儿童生长发育、保健、预防等多个方面。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儿科护理学正朝着更加专业化和规范化的方向发展。随着医学科技的进步，儿科护理学不断引入新的技术和方法，提高护理效果和质量。同时，儿科护理学也在不断完善自身的理论体系和实践规范，以适应儿童健康需求的不断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环境和儿童健康需求的不断变化，儿科护理学面临着诸多挑战。例如，儿童疾病的多样性和复杂性、儿童心理健康问题、儿童营养和保健问题等。这些挑战要求儿科护理学不断更新知识和技能，提高护理效果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护理学的进步，儿科护理学也面临着诸多机遇。例如，新的护理技术和方法的出现，为提高儿科护理效果和质量提供了更多选择。同时，社会对儿童健康的关注度不断提高，也为儿科护理学的发展提供了更多的资源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儿科护理学的挑战与机遇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儿童生长发育与体重管理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儿童的生长发育分为几个阶段，每个阶段有其特点，如新生儿期、婴儿期、幼儿期、学龄前期和学龄期等。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生长发育阶段性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儿童的生长发育遵循一定的规律，如由上至下、由近至远、由粗至细、由低级至高级等。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生长发育规律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儿童的生长发育受到遗传、营养、环境、卫生等多种因素的影响。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生长发育影响因素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儿童生长发育的规律与特点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合理的体重管理有助于儿童健康成长，预防肥胖和营养不良等问题。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125" b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375" r="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降低慢性病风险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良好的体重管理有助于提高儿童的生活质量，减少因肥胖而受到的歧视和压力。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从小培养儿童良好的体重管理习惯，有助于降低成年后患慢性病的风险。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儿童体重管理的重要性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儿童体重管理的原则与方法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018" r="110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018" r="110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提供营养均衡的食物，避免过度喂养和过度依赖高热量食物。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鼓励儿童多参与户外活动和运动，增强体质和消耗多余热量。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定期监测儿童的身高、体重等指标，及时发现和解决生长发育问题。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向家长宣传儿童体重管理知识，提高家长对儿童体重管理的认识和重视程度。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儿科护理中的体重管理实践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https://d.book118.com/055002230300011122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2024-09-26T07:16:13.413</cp:lastPrinted>
  <dcterms:created xsi:type="dcterms:W3CDTF">2024-09-25T23:16:13Z</dcterms:created>
  <dcterms:modified xsi:type="dcterms:W3CDTF">2024-09-25T23:16:15Z</dcterms:modified>
</cp:coreProperties>
</file>