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EFD50-B256-4AC3-9D44-C1789E10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18EAA-8634-44E1-A199-2810566F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4AE2C-B84E-403D-B012-8296EB2C6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F3CA6-3CAB-4891-822A-2D74609E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7CF36-A867-4D22-A103-D8E9CB83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CFDE6-9631-48D4-884C-A5768834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45944-1A41-4321-90F9-368537DD6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5BA78-4FB3-4245-A1C4-6906F952A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E6AC7-70B6-432F-8DA2-32ECA629D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C1CD3-77D4-4F5C-8054-92AFCEDF4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01A9E-B8BB-424A-8D07-6328D72A9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03141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护理技能竞赛动员大会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竞赛内容与规则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参赛人员与要求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竞赛流程与时间安排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奖励与表彰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动员大会总结与展望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护理技能竞赛起源于XX年代，旨在提高护理人员的专业技能和服务水平，促进护理行业的交流与合作。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随着医疗技术的不断发展和人们对健康需求的日益增长，护理技能竞赛逐渐成为护理人员展示自身实力、交流学习的重要平台。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04" b="270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竞赛的举办对于提高护理服务质量、推动护理人才培养和行业发展具有重要意义。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540" b="30540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通过竞赛，护理人员可以展示自己的技能水平，同时学习到其他优秀选手的经验和技术，提升自身的专业技能和服务水平。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竞赛为来自不同地区和医院的护理人员提供了交流学习的机会，有助于加强团队合作和跨学科交流，提高整体护理水平。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加强团队合作与交流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竞赛鼓励护理人员积极探索新技术、新方法和新思路，推动护理行业的创新发展，为患者提供更加优质的护理服务。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推动护理行业创新发展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通过竞赛的宣传和报道，社会各界可以更加了解护理工作的艰辛与付出，增强对护理行业的关注和支持。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增强社会对护理行业的关注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竞赛内容与规则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55" r="93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包括但不限于测量生命体征、给药、输液、伤口护理等。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如心肺复苏、急救药品使用等。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如使用呼吸机、心电监护仪等重症护理操作。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要求参赛者按照标准操作流程进行护理操作，注重细节和规范性。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重症护理技能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87" r="15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参赛者需具备护士执业资格证书，并从事护理工作满一定年限。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参赛资格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个人或团队参赛，团队人数不超过规定人数。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竞赛形式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竞赛分为初赛、复赛和决赛三个阶段，每个阶段都有规定的时间和地点。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根据护理操作的规范性、准确性和时间效率等方面进行评分，同时强调团队协作和沟通能力。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参赛人员与要求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全体护理专业学生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在职护理人员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护理学院教师及研究人员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60" b="776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参赛人员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https://d.book118.com/055003141322011100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2024-09-08T21:55:20.818</cp:lastPrinted>
  <dcterms:created xsi:type="dcterms:W3CDTF">2024-09-08T13:55:20Z</dcterms:created>
  <dcterms:modified xsi:type="dcterms:W3CDTF">2024-09-08T13:55:22Z</dcterms:modified>
</cp:coreProperties>
</file>