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RUGHA+MS-UIGothic"/>
      <p:regular r:id="rId18"/>
    </p:embeddedFont>
    <p:embeddedFont>
      <p:font typeface="RESWGU+GBEQBR+ArialMT"/>
      <p:regular r:id="rId19"/>
    </p:embeddedFont>
    <p:embeddedFont>
      <p:font typeface="QSLCGE+HKMTCL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63E5F-216A-414C-8DDE-634DB0411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10AF5-09B3-429F-A748-E312A19F4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C9C88-E40D-4154-A4D0-7166C2B25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39710-DFA3-4EBB-A328-3D0C3D64D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715A4A-C84E-4F5B-97CA-8D8801098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C2523-E768-469F-BB6C-FCD9E9C07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4F7DD3-18E2-43CA-BC64-8CE95043F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6C64F-8E25-42FF-B6E6-515A56844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35706-DAF8-4904-A5E9-C5172D099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3A8AC-70C3-4AFE-9455-B86E2D8E5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4C015-0DDC-459C-BBF0-81F47B616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032342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1579" y="2005484"/>
            <a:ext cx="8310587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0000"/>
                </a:solidFill>
                <a:latin typeface="SimSun"/>
                <a:cs typeface="SimSun"/>
              </a:rPr>
              <a:t>导购员综</a:t>
            </a:r>
            <a:r>
              <a:rPr sz="5150" spc="25">
                <a:solidFill>
                  <a:srgbClr val="000000"/>
                </a:solidFill>
                <a:latin typeface="WRUGHA+MS-UIGothic"/>
                <a:cs typeface="WRUGHA+MS-UIGothic"/>
              </a:rPr>
              <a:t>合素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5150" spc="25">
                <a:solidFill>
                  <a:srgbClr val="000000"/>
                </a:solidFill>
                <a:latin typeface="WRUGHA+MS-UIGothic"/>
                <a:cs typeface="WRUGHA+MS-UIGothic"/>
              </a:rPr>
              <a:t>提升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WRUGHA+MS-UIGothic"/>
                <a:cs typeface="WRUGH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795140" cy="35270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RESWGU+GBEQBR+ArialMT"/>
                <a:cs typeface="RESWGU+GBEQB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导购员职业认</a:t>
            </a:r>
            <a:r>
              <a:rPr sz="2400">
                <a:solidFill>
                  <a:srgbClr val="AF79DE"/>
                </a:solidFill>
                <a:latin typeface="WRUGHA+MS-UIGothic"/>
                <a:cs typeface="WRUGHA+MS-UIGothic"/>
              </a:rPr>
              <a:t>知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RESWGU+GBEQBR+ArialMT"/>
                <a:cs typeface="RESWGU+GBEQB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导购员</a:t>
            </a:r>
            <a:r>
              <a:rPr sz="2400">
                <a:solidFill>
                  <a:srgbClr val="AF79DE"/>
                </a:solidFill>
                <a:latin typeface="WRUGHA+MS-UIGothic"/>
                <a:cs typeface="WRUGHA+MS-UIGothic"/>
              </a:rPr>
              <a:t>沟通技巧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RESWGU+GBEQBR+ArialMT"/>
                <a:cs typeface="RESWGU+GBEQB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导购员产</a:t>
            </a:r>
            <a:r>
              <a:rPr sz="2400">
                <a:solidFill>
                  <a:srgbClr val="AF79DE"/>
                </a:solidFill>
                <a:latin typeface="WRUGHA+MS-UIGothic"/>
                <a:cs typeface="WRUGHA+MS-UIGothic"/>
              </a:rPr>
              <a:t>品知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RESWGU+GBEQBR+ArialMT"/>
                <a:cs typeface="RESWGU+GBEQB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导购员销</a:t>
            </a:r>
            <a:r>
              <a:rPr sz="2400">
                <a:solidFill>
                  <a:srgbClr val="AF79DE"/>
                </a:solidFill>
                <a:latin typeface="WRUGHA+MS-UIGothic"/>
                <a:cs typeface="WRUGHA+MS-UIGothic"/>
              </a:rPr>
              <a:t>售技巧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RESWGU+GBEQBR+ArialMT"/>
                <a:cs typeface="RESWGU+GBEQB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导购员</a:t>
            </a:r>
            <a:r>
              <a:rPr sz="2400">
                <a:solidFill>
                  <a:srgbClr val="AF79DE"/>
                </a:solidFill>
                <a:latin typeface="WRUGHA+MS-UIGothic"/>
                <a:cs typeface="WRUGHA+MS-UIGothic"/>
              </a:rPr>
              <a:t>客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AF79DE"/>
                </a:solidFill>
                <a:latin typeface="WRUGHA+MS-UIGothic"/>
                <a:cs typeface="WRUGHA+MS-UIGothic"/>
              </a:rPr>
              <a:t>服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RESWGU+GBEQBR+ArialMT"/>
                <a:cs typeface="RESWGU+GBEQBR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导购员</a:t>
            </a:r>
            <a:r>
              <a:rPr sz="2400">
                <a:solidFill>
                  <a:srgbClr val="AF79DE"/>
                </a:solidFill>
                <a:latin typeface="WRUGHA+MS-UIGothic"/>
                <a:cs typeface="WRUGHA+MS-UIGothic"/>
              </a:rPr>
              <a:t>自我管理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AF79DE"/>
                </a:solidFill>
                <a:latin typeface="WRUGHA+MS-UIGothic"/>
                <a:cs typeface="WRUGHA+MS-UIGothic"/>
              </a:rPr>
              <a:t>目</a:t>
            </a:r>
            <a:r>
              <a:rPr sz="9200">
                <a:solidFill>
                  <a:srgbClr val="AF79D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QSLCGE+HKMTCL+MicrosoftYaHei-Bold"/>
                <a:cs typeface="QSLCGE+HKMTC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27195" y="3354784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导购员职业认</a:t>
            </a:r>
            <a:r>
              <a:rPr sz="4200">
                <a:solidFill>
                  <a:srgbClr val="000000"/>
                </a:solidFill>
                <a:latin typeface="WRUGHA+MS-UIGothic"/>
                <a:cs typeface="WRUGHA+MS-UIGothic"/>
              </a:rPr>
              <a:t>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导购员</a:t>
            </a:r>
            <a:r>
              <a:rPr sz="3000">
                <a:solidFill>
                  <a:srgbClr val="AF79DE"/>
                </a:solidFill>
                <a:latin typeface="WRUGHA+MS-UIGothic"/>
                <a:cs typeface="WRUGHA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WRUGHA+MS-UIGothic"/>
                <a:cs typeface="WRUGHA+MS-UIGothic"/>
              </a:rPr>
              <a:t>与角色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导购员</a:t>
            </a:r>
            <a:r>
              <a:rPr sz="1550" spc="25">
                <a:solidFill>
                  <a:srgbClr val="AF79DE"/>
                </a:solidFill>
                <a:latin typeface="WRUGHA+MS-UIGothic"/>
                <a:cs typeface="WRUGHA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是指在零售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过现场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售促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和推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等方式，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商品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售和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足消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者需求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的人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导购员</a:t>
            </a:r>
            <a:r>
              <a:rPr sz="1550" spc="25">
                <a:solidFill>
                  <a:srgbClr val="AF79DE"/>
                </a:solidFill>
                <a:latin typeface="WRUGHA+MS-UIGothic"/>
                <a:cs typeface="WRUGHA+MS-UIGothic"/>
              </a:rPr>
              <a:t>角色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是零售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端的核心力量，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与消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行直接交流，提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品推荐和解答疑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进销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售和提升品牌形象。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导购员应</a:t>
            </a:r>
            <a:r>
              <a:rPr sz="3000">
                <a:solidFill>
                  <a:srgbClr val="AF79DE"/>
                </a:solidFill>
                <a:latin typeface="WRUGHA+MS-UIGothic"/>
                <a:cs typeface="WRUGHA+MS-UIGothic"/>
              </a:rPr>
              <a:t>具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AF79DE"/>
                </a:solidFill>
                <a:latin typeface="WRUGHA+MS-UIGothic"/>
                <a:cs typeface="WRUGHA+MS-UIGothic"/>
              </a:rPr>
              <a:t>的素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RUGHA+MS-UIGothic"/>
                <a:cs typeface="WRUGHA+MS-UIGothic"/>
              </a:rPr>
              <a:t>良好的沟通技巧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4709" y="1692763"/>
            <a:ext cx="348277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需要具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流利、清晰的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言表达能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力，能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与消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者建立良好的沟通和信任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关系。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56269" y="296271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RUGHA+MS-UIGothic"/>
                <a:cs typeface="WRUGHA+MS-UIGothic"/>
              </a:rPr>
              <a:t>敏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锐</a:t>
            </a:r>
            <a:r>
              <a:rPr sz="2300" spc="23">
                <a:solidFill>
                  <a:srgbClr val="AF79DE"/>
                </a:solidFill>
                <a:latin typeface="WRUGHA+MS-UIGothic"/>
                <a:cs typeface="WRUGHA+MS-UIGothic"/>
              </a:rPr>
              <a:t>的市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AF79DE"/>
                </a:solidFill>
                <a:latin typeface="WRUGHA+MS-UIGothic"/>
                <a:cs typeface="WRUGHA+MS-UIGothic"/>
              </a:rPr>
              <a:t>洞察力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2800" y="29912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团队协</a:t>
            </a:r>
            <a:r>
              <a:rPr sz="2300" spc="23">
                <a:solidFill>
                  <a:srgbClr val="AF79DE"/>
                </a:solidFill>
                <a:latin typeface="WRUGHA+MS-UIGothic"/>
                <a:cs typeface="WRUGHA+MS-UIGothic"/>
              </a:rPr>
              <a:t>作精神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2800" y="3458698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需要具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备团队协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作精神，与同事共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同完成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售任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和提升整体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业绩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56269" y="3458698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需要具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备对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场趋势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和消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者需求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的敏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锐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洞察力，以便能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准确判断市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场变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化和消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者需求。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78560" y="50975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热</a:t>
            </a:r>
            <a:r>
              <a:rPr sz="2300" spc="25">
                <a:solidFill>
                  <a:srgbClr val="AF79DE"/>
                </a:solidFill>
                <a:latin typeface="WRUGHA+MS-UIGothic"/>
                <a:cs typeface="WRUGHA+MS-UIGothic"/>
              </a:rPr>
              <a:t>情的服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务态</a:t>
            </a:r>
            <a:r>
              <a:rPr sz="2300">
                <a:solidFill>
                  <a:srgbClr val="AF79DE"/>
                </a:solidFill>
                <a:latin typeface="WRUGHA+MS-UIGothic"/>
                <a:cs typeface="WRUGHA+MS-UIGothic"/>
              </a:rPr>
              <a:t>度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47659" y="50975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AF79DE"/>
                </a:solidFill>
                <a:latin typeface="WRUGHA+MS-UIGothic"/>
                <a:cs typeface="WRUGHA+MS-UIGothic"/>
              </a:rPr>
              <a:t>的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AF79DE"/>
                </a:solidFill>
                <a:latin typeface="WRUGHA+MS-UIGothic"/>
                <a:cs typeface="WRUGHA+MS-UIGothic"/>
              </a:rPr>
              <a:t>品知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178560" y="5574517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需要以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情、耐心的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待每一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位消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者，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极关注客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需求，提供周到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的服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947659" y="5574517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需要充分了解所售商品的特点、功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能、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和价格等方面的信息，以便能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者提供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的建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和解答疑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导购员职业发</a:t>
            </a:r>
            <a:r>
              <a:rPr sz="3000">
                <a:solidFill>
                  <a:srgbClr val="AF79DE"/>
                </a:solidFill>
                <a:latin typeface="WRUGHA+MS-UIGothic"/>
                <a:cs typeface="WRUGHA+MS-UIGothic"/>
              </a:rPr>
              <a:t>展路径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22375" y="1842134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C229D"/>
                </a:solidFill>
                <a:latin typeface="WRUGHA+MS-UIGothic"/>
                <a:cs typeface="WRUGHA+MS-UIGothic"/>
              </a:rPr>
              <a:t>初</a:t>
            </a:r>
            <a:r>
              <a:rPr sz="1600">
                <a:solidFill>
                  <a:srgbClr val="5C229D"/>
                </a:solidFill>
                <a:latin typeface="SimSun"/>
                <a:cs typeface="SimSun"/>
              </a:rPr>
              <a:t>级导购员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09740" y="1842134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RUGHA+MS-UIGothic"/>
                <a:cs typeface="WRUGHA+MS-UIGothic"/>
              </a:rPr>
              <a:t>中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级导购员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2375" y="2402693"/>
            <a:ext cx="47967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作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初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级导购员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，主要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是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行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现场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服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、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售促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商品推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等任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，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累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践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和提升基本技能。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09740" y="2402693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累一定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后，可以向中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级导购员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晋升，主要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负责团队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管理和培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工，提升自身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能力和管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理水平。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22375" y="4358004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RUGHA+MS-UIGothic"/>
                <a:cs typeface="WRUGHA+MS-UIGothic"/>
              </a:rPr>
              <a:t>高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级导购员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26884" y="4358004"/>
            <a:ext cx="1623771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C229D"/>
                </a:solidFill>
                <a:latin typeface="SimSun"/>
                <a:cs typeface="SimSun"/>
              </a:rPr>
              <a:t>导购</a:t>
            </a:r>
            <a:r>
              <a:rPr sz="1600">
                <a:solidFill>
                  <a:srgbClr val="5C229D"/>
                </a:solidFill>
                <a:latin typeface="WRUGHA+MS-UIGothic"/>
                <a:cs typeface="WRUGHA+MS-UIGothic"/>
              </a:rPr>
              <a:t>主管</a:t>
            </a:r>
            <a:r>
              <a:rPr sz="1600">
                <a:solidFill>
                  <a:srgbClr val="5C229D"/>
                </a:solidFill>
                <a:latin typeface="QSLCGE+HKMTCL+MicrosoftYaHei-Bold"/>
                <a:cs typeface="QSLCGE+HKMTCL+MicrosoftYaHei-Bold"/>
              </a:rPr>
              <a:t>/</a:t>
            </a:r>
            <a:r>
              <a:rPr sz="1600">
                <a:solidFill>
                  <a:srgbClr val="5C229D"/>
                </a:solidFill>
                <a:latin typeface="SimSun"/>
                <a:cs typeface="SimSun"/>
              </a:rPr>
              <a:t>经</a:t>
            </a:r>
            <a:r>
              <a:rPr sz="1600">
                <a:solidFill>
                  <a:srgbClr val="5C229D"/>
                </a:solidFill>
                <a:latin typeface="WRUGHA+MS-UIGothic"/>
                <a:cs typeface="WRUGHA+MS-UIGothic"/>
              </a:rPr>
              <a:t>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22375" y="4919198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级导购员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，需要具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的市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洞察力和策略性思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，制定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售策略和推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动销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业绩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的提升，同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时负责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与供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行合作和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判。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826884" y="4919198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晋升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为导购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主管或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理后，需要全面管理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导购团队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和制定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售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划，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各方面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源，推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动销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售</a:t>
            </a:r>
            <a:r>
              <a:rPr sz="1350">
                <a:solidFill>
                  <a:srgbClr val="5C229D"/>
                </a:solidFill>
                <a:latin typeface="SimSun"/>
                <a:cs typeface="SimSun"/>
              </a:rPr>
              <a:t>业绩</a:t>
            </a: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的提升和品牌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C229D"/>
                </a:solidFill>
                <a:latin typeface="WRUGHA+MS-UIGothic"/>
                <a:cs typeface="WRUGHA+MS-UIGothic"/>
              </a:rPr>
              <a:t>形象的塑造。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QSLCGE+HKMTCL+MicrosoftYaHei-Bold"/>
                <a:cs typeface="QSLCGE+HKMTC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27195" y="3354784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4200">
                <a:solidFill>
                  <a:srgbClr val="000000"/>
                </a:solidFill>
                <a:latin typeface="WRUGHA+MS-UIGothic"/>
                <a:cs typeface="WRUGHA+MS-UIGothic"/>
              </a:rPr>
              <a:t>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RUGHA+MS-UIGothic"/>
                <a:cs typeface="WRUGHA+MS-UIGothic"/>
              </a:rPr>
              <a:t>有效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倾</a:t>
            </a:r>
            <a:r>
              <a:rPr sz="3000">
                <a:solidFill>
                  <a:srgbClr val="AF79DE"/>
                </a:solidFill>
                <a:latin typeface="WRUGHA+MS-UIGothic"/>
                <a:cs typeface="WRUGHA+MS-UIGothic"/>
              </a:rPr>
              <a:t>听技巧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RUGHA+MS-UIGothic"/>
                <a:cs typeface="WRUGHA+MS-UIGothic"/>
              </a:rPr>
              <a:t>理解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顾</a:t>
            </a:r>
            <a:r>
              <a:rPr sz="2300" spc="23">
                <a:solidFill>
                  <a:srgbClr val="AF79DE"/>
                </a:solidFill>
                <a:latin typeface="WRUGHA+MS-UIGothic"/>
                <a:cs typeface="WRUGHA+MS-UIGothic"/>
              </a:rPr>
              <a:t>客意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要用心听取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言，理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解其意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，不要急于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表自己的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点，以免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解或重复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客的表述。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给</a:t>
            </a:r>
            <a:r>
              <a:rPr sz="2300" spc="25">
                <a:solidFill>
                  <a:srgbClr val="AF79DE"/>
                </a:solidFill>
                <a:latin typeface="WRUGHA+MS-UIGothic"/>
                <a:cs typeface="WRUGHA+MS-UIGothic"/>
              </a:rPr>
              <a:t>予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顾</a:t>
            </a:r>
            <a:r>
              <a:rPr sz="2300" spc="23">
                <a:solidFill>
                  <a:srgbClr val="AF79DE"/>
                </a:solidFill>
                <a:latin typeface="WRUGHA+MS-UIGothic"/>
                <a:cs typeface="WRUGHA+MS-UIGothic"/>
              </a:rPr>
              <a:t>客关注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在交流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导购员应给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客关注，目光接触，身体姿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客，不要打断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言，不</a:t>
            </a:r>
          </a:p>
          <a:p>
            <a:pPr marL="1714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要心不在焉。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RUGHA+MS-UIGothic"/>
                <a:cs typeface="WRUGHA+MS-UIGothic"/>
              </a:rPr>
              <a:t>回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应顾</a:t>
            </a:r>
            <a:r>
              <a:rPr sz="2300" spc="23">
                <a:solidFill>
                  <a:srgbClr val="AF79DE"/>
                </a:solidFill>
                <a:latin typeface="WRUGHA+MS-UIGothic"/>
                <a:cs typeface="WRUGHA+MS-UIGothic"/>
              </a:rPr>
              <a:t>客需求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客提出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或需求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应给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极的回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，展示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的关注和解决方案的考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RUGHA+MS-UIGothic"/>
                <a:cs typeface="WRUGHA+MS-UIGothic"/>
              </a:rPr>
              <a:t>表达清晰技巧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RUGHA+MS-UIGothic"/>
                <a:cs typeface="WRUGHA+MS-UIGothic"/>
              </a:rPr>
              <a:t>使用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简单</a:t>
            </a:r>
            <a:r>
              <a:rPr sz="2300" spc="25">
                <a:solidFill>
                  <a:srgbClr val="AF79DE"/>
                </a:solidFill>
                <a:latin typeface="WRUGHA+MS-UIGothic"/>
                <a:cs typeface="WRUGHA+MS-UIGothic"/>
              </a:rPr>
              <a:t>易懂的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语</a:t>
            </a:r>
            <a:r>
              <a:rPr sz="2300">
                <a:solidFill>
                  <a:srgbClr val="AF79DE"/>
                </a:solidFill>
                <a:latin typeface="WRUGHA+MS-UIGothic"/>
                <a:cs typeface="WRUGHA+MS-UIGothic"/>
              </a:rPr>
              <a:t>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在介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绍产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务时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易懂的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言，避免使用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以理解的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术语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RUGHA+MS-UIGothic"/>
                <a:cs typeface="WRUGHA+MS-UIGothic"/>
              </a:rPr>
              <a:t>明确表达重点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在向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绍产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务时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导购员应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明确表达重点，突出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品或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和特点，以便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客更好地理解。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RUGHA+MS-UIGothic"/>
                <a:cs typeface="WRUGHA+MS-UIGothic"/>
              </a:rPr>
              <a:t>配合演示和解</a:t>
            </a:r>
            <a:r>
              <a:rPr sz="2300">
                <a:solidFill>
                  <a:srgbClr val="AF79DE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1323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演示、解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例等方式，将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特点更加生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形象地展示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RUGHA+MS-UIGothic"/>
                <a:cs typeface="WRUGHA+MS-UIGothic"/>
              </a:rPr>
              <a:t>提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问</a:t>
            </a:r>
            <a:r>
              <a:rPr sz="3000">
                <a:solidFill>
                  <a:srgbClr val="AF79DE"/>
                </a:solidFill>
                <a:latin typeface="WRUGHA+MS-UIGothic"/>
                <a:cs typeface="WRUGHA+MS-UIGothic"/>
              </a:rPr>
              <a:t>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WRUGHA+MS-UIGothic"/>
                <a:cs typeface="WRUGHA+MS-UIGothic"/>
              </a:rPr>
              <a:t>开放式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52745" y="34104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WRUGHA+MS-UIGothic"/>
                <a:cs typeface="WRUGHA+MS-UIGothic"/>
              </a:rPr>
              <a:t>引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导</a:t>
            </a:r>
            <a:r>
              <a:rPr sz="2000" spc="25">
                <a:solidFill>
                  <a:srgbClr val="AF79DE"/>
                </a:solidFill>
                <a:latin typeface="WRUGHA+MS-UIGothic"/>
                <a:cs typeface="WRUGHA+MS-UIGothic"/>
              </a:rPr>
              <a:t>性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8930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针对</a:t>
            </a:r>
            <a:r>
              <a:rPr sz="2000" spc="25">
                <a:solidFill>
                  <a:srgbClr val="AF79DE"/>
                </a:solidFill>
                <a:latin typeface="WRUGHA+MS-UIGothic"/>
                <a:cs typeface="WRUGHA+MS-UIGothic"/>
              </a:rPr>
              <a:t>性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可以提出开放式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，引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和看法，以便更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好地了解其需求和关注点。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17658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，引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客思考并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和特点，从而增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强购买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意愿。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导购员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可以根据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客的需求和关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注点，提出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步了解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客需求，并提供更加个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性化的建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WRUGHA+MS-UIGothic"/>
                <a:cs typeface="WRUGHA+MS-UIGothic"/>
              </a:rPr>
              <a:t>和解决方案。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QSLCGE+HKMTCL+MicrosoftYaHei-Bold"/>
                <a:cs typeface="QSLCGE+HKMTC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27195" y="3354784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导购员产</a:t>
            </a:r>
            <a:r>
              <a:rPr sz="4200">
                <a:solidFill>
                  <a:srgbClr val="000000"/>
                </a:solidFill>
                <a:latin typeface="WRUGHA+MS-UIGothic"/>
                <a:cs typeface="WRUGHA+MS-UIGothic"/>
              </a:rPr>
              <a:t>品知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AF79DE"/>
                </a:solidFill>
                <a:latin typeface="WRUGHA+MS-UIGothic"/>
                <a:cs typeface="WRUGHA+MS-UIGothic"/>
              </a:rPr>
              <a:t>品特点与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WRUGHA+MS-UIGothic"/>
                <a:cs typeface="WRUGHA+MS-UIGothic"/>
              </a:rPr>
              <a:t>了解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AF79DE"/>
                </a:solidFill>
                <a:latin typeface="WRUGHA+MS-UIGothic"/>
                <a:cs typeface="WRUGHA+MS-UIGothic"/>
              </a:rPr>
              <a:t>品特点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熟悉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品特性、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清晰地解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对产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品的疑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，提供准确的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品信息。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WRUGHA+MS-UIGothic"/>
                <a:cs typeface="WRUGHA+MS-UIGothic"/>
              </a:rPr>
              <a:t>掌握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FFFFFF"/>
                </a:solidFill>
                <a:latin typeface="WRUGHA+MS-UIGothic"/>
                <a:cs typeface="WRUGHA+MS-UIGothic"/>
              </a:rPr>
              <a:t>品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品的独特之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，与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行比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，突出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和价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WRUGHA+MS-UIGothic"/>
                <a:cs typeface="WRUGH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AF79DE"/>
                </a:solidFill>
                <a:latin typeface="WRUGHA+MS-UIGothic"/>
                <a:cs typeface="WRUGHA+MS-UIGothic"/>
              </a:rPr>
              <a:t>品使用与保养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WRUGHA+MS-UIGothic"/>
                <a:cs typeface="WRUGHA+MS-UIGothic"/>
              </a:rPr>
              <a:t>熟悉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2000" spc="15">
                <a:solidFill>
                  <a:srgbClr val="AF79DE"/>
                </a:solidFill>
                <a:latin typeface="WRUGHA+MS-UIGothic"/>
                <a:cs typeface="WRUGHA+MS-UIGothic"/>
              </a:rPr>
              <a:t>品使用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掌握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品的使用方法和操作步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够为顾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客提供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的使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用指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WRUGHA+MS-UIGothic"/>
                <a:cs typeface="WRUGHA+MS-UIGothic"/>
              </a:rPr>
              <a:t>掌握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2000" spc="15">
                <a:solidFill>
                  <a:srgbClr val="AF79DE"/>
                </a:solidFill>
                <a:latin typeface="WRUGHA+MS-UIGothic"/>
                <a:cs typeface="WRUGHA+MS-UIGothic"/>
              </a:rPr>
              <a:t>品保养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品的保养方法，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为顾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客提供及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的保养建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，延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5148433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RUGHA+MS-UIGothic"/>
                <a:cs typeface="WRUGHA+MS-UIGothic"/>
              </a:rPr>
              <a:t>品的使用寿命。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https://d.book118.com/055003234234011113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SimSun</vt:lpstr>
      <vt:lpstr>WRUGHA+MS-UIGothic</vt:lpstr>
      <vt:lpstr>RESWGU+GBEQBR+ArialMT</vt:lpstr>
      <vt:lpstr>Times New Roman</vt:lpstr>
      <vt:lpstr>QSLCGE+HKMTCL+MicrosoftYaHei-Bold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2024-09-20T12:56:47.171</cp:lastPrinted>
  <dcterms:created xsi:type="dcterms:W3CDTF">2024-09-20T04:56:47Z</dcterms:created>
  <dcterms:modified xsi:type="dcterms:W3CDTF">2024-09-20T04:56:48Z</dcterms:modified>
</cp:coreProperties>
</file>