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0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69210-B719-4B77-9EB1-FE421AA71AC9}" type="datetimeFigureOut">
              <a:rPr lang="zh-CN" altLang="en-US" smtClean="0"/>
              <a:t>2024/3/17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BDE839-F44C-4833-88D0-79ADE0FC5F17}" type="slidenum">
              <a:rPr lang="zh-CN" altLang="en-US" smtClean="0"/>
              <a:t>‹#›</a:t>
            </a:fld>
            <a:endParaRPr lang="zh-CN" altLang="en-US"/>
          </a:p>
        </p:txBody>
      </p:sp>
    </p:spTree>
    <p:extLst>
      <p:ext uri="{BB962C8B-B14F-4D97-AF65-F5344CB8AC3E}">
        <p14:creationId xmlns:p14="http://schemas.microsoft.com/office/powerpoint/2010/main" val="367067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1</a:t>
            </a:fld>
            <a:endParaRPr lang="zh-CN" altLang="en-US"/>
          </a:p>
        </p:txBody>
      </p:sp>
    </p:spTree>
    <p:extLst>
      <p:ext uri="{BB962C8B-B14F-4D97-AF65-F5344CB8AC3E}">
        <p14:creationId xmlns:p14="http://schemas.microsoft.com/office/powerpoint/2010/main" val="235607957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2</a:t>
            </a:fld>
            <a:endParaRPr lang="zh-CN" altLang="en-US"/>
          </a:p>
        </p:txBody>
      </p:sp>
    </p:spTree>
    <p:extLst>
      <p:ext uri="{BB962C8B-B14F-4D97-AF65-F5344CB8AC3E}">
        <p14:creationId xmlns:p14="http://schemas.microsoft.com/office/powerpoint/2010/main" val="935671143"/>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3</a:t>
            </a:fld>
            <a:endParaRPr lang="zh-CN" altLang="en-US"/>
          </a:p>
        </p:txBody>
      </p:sp>
    </p:spTree>
    <p:extLst>
      <p:ext uri="{BB962C8B-B14F-4D97-AF65-F5344CB8AC3E}">
        <p14:creationId xmlns:p14="http://schemas.microsoft.com/office/powerpoint/2010/main" val="389192681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4</a:t>
            </a:fld>
            <a:endParaRPr lang="zh-CN" altLang="en-US"/>
          </a:p>
        </p:txBody>
      </p:sp>
    </p:spTree>
    <p:extLst>
      <p:ext uri="{BB962C8B-B14F-4D97-AF65-F5344CB8AC3E}">
        <p14:creationId xmlns:p14="http://schemas.microsoft.com/office/powerpoint/2010/main" val="2276951250"/>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5</a:t>
            </a:fld>
            <a:endParaRPr lang="zh-CN" altLang="en-US"/>
          </a:p>
        </p:txBody>
      </p:sp>
    </p:spTree>
    <p:extLst>
      <p:ext uri="{BB962C8B-B14F-4D97-AF65-F5344CB8AC3E}">
        <p14:creationId xmlns:p14="http://schemas.microsoft.com/office/powerpoint/2010/main" val="3823164081"/>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6</a:t>
            </a:fld>
            <a:endParaRPr lang="zh-CN" altLang="en-US"/>
          </a:p>
        </p:txBody>
      </p:sp>
    </p:spTree>
    <p:extLst>
      <p:ext uri="{BB962C8B-B14F-4D97-AF65-F5344CB8AC3E}">
        <p14:creationId xmlns:p14="http://schemas.microsoft.com/office/powerpoint/2010/main" val="102241382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7</a:t>
            </a:fld>
            <a:endParaRPr lang="zh-CN" altLang="en-US"/>
          </a:p>
        </p:txBody>
      </p:sp>
    </p:spTree>
    <p:extLst>
      <p:ext uri="{BB962C8B-B14F-4D97-AF65-F5344CB8AC3E}">
        <p14:creationId xmlns:p14="http://schemas.microsoft.com/office/powerpoint/2010/main" val="70695810"/>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8</a:t>
            </a:fld>
            <a:endParaRPr lang="zh-CN" altLang="en-US"/>
          </a:p>
        </p:txBody>
      </p:sp>
    </p:spTree>
    <p:extLst>
      <p:ext uri="{BB962C8B-B14F-4D97-AF65-F5344CB8AC3E}">
        <p14:creationId xmlns:p14="http://schemas.microsoft.com/office/powerpoint/2010/main" val="2159304102"/>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9</a:t>
            </a:fld>
            <a:endParaRPr lang="zh-CN" altLang="en-US"/>
          </a:p>
        </p:txBody>
      </p:sp>
    </p:spTree>
    <p:extLst>
      <p:ext uri="{BB962C8B-B14F-4D97-AF65-F5344CB8AC3E}">
        <p14:creationId xmlns:p14="http://schemas.microsoft.com/office/powerpoint/2010/main" val="2208216867"/>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Generate By MotionGo-ChatPPT.
HomePage</a:t>
            </a:r>
            <a:r>
              <a:rPr lang="zh-CN" altLang="en-US"/>
              <a:t>：</a:t>
            </a:r>
            <a:r>
              <a:rPr lang="en-US" altLang="zh-CN"/>
              <a:t>www.chat-ppt.com
AIGC 2024/2/28 1:01:27
[AI</a:t>
            </a:r>
            <a:r>
              <a:rPr lang="zh-CN" altLang="en-US"/>
              <a:t>生成内容，仅供参考</a:t>
            </a:r>
            <a:r>
              <a:rPr lang="en-US" altLang="zh-CN"/>
              <a:t>]</a:t>
            </a:r>
            <a:endParaRPr lang="zh-CN" altLang="en-US"/>
          </a:p>
        </p:txBody>
      </p:sp>
      <p:sp>
        <p:nvSpPr>
          <p:cNvPr id="4" name="灯片编号占位符 3"/>
          <p:cNvSpPr>
            <a:spLocks noGrp="1"/>
          </p:cNvSpPr>
          <p:nvPr>
            <p:ph type="sldNum" sz="quarter" idx="5"/>
          </p:nvPr>
        </p:nvSpPr>
        <p:spPr/>
        <p:txBody>
          <a:bodyPr/>
          <a:lstStyle/>
          <a:p>
            <a:fld id="{CBBDE839-F44C-4833-88D0-79ADE0FC5F17}" type="slidenum">
              <a:rPr lang="zh-CN" altLang="en-US" smtClean="0"/>
              <a:t>10</a:t>
            </a:fld>
            <a:endParaRPr lang="zh-CN" altLang="en-US"/>
          </a:p>
        </p:txBody>
      </p:sp>
    </p:spTree>
    <p:extLst>
      <p:ext uri="{BB962C8B-B14F-4D97-AF65-F5344CB8AC3E}">
        <p14:creationId xmlns:p14="http://schemas.microsoft.com/office/powerpoint/2010/main" val="18888321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4.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 Id="rId2" Type="http://schemas.openxmlformats.org/officeDocument/2006/relationships/themeOverride" Target="../theme/themeOverride5.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06EDF6-227A-4BE4-BFF5-8389CF6F7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542C7-EF74-420E-B9B0-37E37709BE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3DF9C8-C4FD-4050-AA96-15AA548CB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731B31-11F1-4F18-88BB-2D66D193A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07E23B-9AD9-4514-A87D-F1FA268550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BADCE1-BC03-4689-969E-B9EBFA639F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73C6C7-5AB6-4285-8C18-3A5F58096D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16DE38-EE3C-4697-B097-7EC8B772F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406B7-5925-42AE-A5BF-D3B0BE254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BAF798-2D00-467A-A9B5-CA49CD442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4608E-A1B1-4117-BCBB-482299769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2_Title Slide">
    <p:bg>
      <p:bgPr>
        <a:solidFill>
          <a:schemeClr val="bg1"/>
        </a:solidFill>
        <a:effectLst/>
      </p:bgPr>
    </p:bg>
    <p:spTree>
      <p:nvGrpSpPr>
        <p:cNvPr id="1" name=""/>
        <p:cNvGrpSpPr/>
        <p:nvPr/>
      </p:nvGrpSpPr>
      <p:grpSpPr>
        <a:xfrm>
          <a:off x="0" y="0"/>
          <a:ext cx="0" cy="0"/>
        </a:xfrm>
      </p:grpSpPr>
      <p:sp>
        <p:nvSpPr>
          <p:cNvPr id="2" name="Title 1"/>
          <p:cNvSpPr>
            <a:spLocks noGrp="1"/>
          </p:cNvSpPr>
          <p:nvPr>
            <p:ph type="ctrTitle"/>
          </p:nvPr>
        </p:nvSpPr>
        <p:spPr>
          <a:xfrm>
            <a:off x="1000125" y="951365"/>
            <a:ext cx="7677150" cy="935037"/>
          </a:xfrm>
        </p:spPr>
        <p:txBody>
          <a:bodyPr anchor="ctr">
            <a:normAutofit/>
          </a:bodyPr>
          <a:lstStyle>
            <a:lvl1pPr algn="l">
              <a:defRPr sz="4400" b="1">
                <a:solidFill>
                  <a:schemeClr val="accent1"/>
                </a:solidFill>
              </a:defRPr>
            </a:lvl1pPr>
          </a:lstStyle>
          <a:p>
            <a:r>
              <a:rPr lang="zh-CN" altLang="en-US"/>
              <a:t>单击此处编辑母版标题样式</a:t>
            </a:r>
            <a:endParaRPr lang="en-ID"/>
          </a:p>
        </p:txBody>
      </p:sp>
      <p:sp>
        <p:nvSpPr>
          <p:cNvPr id="4" name="Date Placeholder 3"/>
          <p:cNvSpPr>
            <a:spLocks noGrp="1"/>
          </p:cNvSpPr>
          <p:nvPr>
            <p:ph type="dt" sz="half" idx="10"/>
          </p:nvPr>
        </p:nvSpPr>
        <p:spPr/>
        <p:txBody>
          <a:bodyPr/>
          <a:lstStyle/>
          <a:p>
            <a:fld id="{5A12DEF7-985B-4F79-A4C9-F2A3D5FD530B}" type="datetimeFigureOut">
              <a:rPr lang="zh-CN" altLang="en-US" smtClean="0"/>
              <a:t>2024/3/17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E1D85E3-988C-4A9A-A32C-120DCBC9785F}" type="slidenum">
              <a:rPr lang="zh-CN" altLang="en-US" smtClean="0"/>
              <a:t>‹#›</a:t>
            </a:fld>
            <a:endParaRPr lang="zh-CN" altLang="en-US"/>
          </a:p>
        </p:txBody>
      </p:sp>
    </p:spTree>
    <p:extLst>
      <p:ext uri="{BB962C8B-B14F-4D97-AF65-F5344CB8AC3E}">
        <p14:creationId xmlns:p14="http://schemas.microsoft.com/office/powerpoint/2010/main" val="3578699891"/>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2_Custom Layout">
    <p:bg>
      <p:bgPr>
        <a:solidFill>
          <a:schemeClr val="bg1"/>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4052546630"/>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2_Blank">
    <p:bg>
      <p:bgPr>
        <a:solidFill>
          <a:schemeClr val="bg1"/>
        </a:solidFill>
        <a:effectLst/>
      </p:bgPr>
    </p:bg>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5A12DEF7-985B-4F79-A4C9-F2A3D5FD530B}" type="datetimeFigureOut">
              <a:rPr lang="zh-CN" altLang="en-US" smtClean="0"/>
              <a:t>2024/3/17</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9E1D85E3-988C-4A9A-A32C-120DCBC9785F}" type="slidenum">
              <a:rPr lang="zh-CN" altLang="en-US" smtClean="0"/>
              <a:t>‹#›</a:t>
            </a:fld>
            <a:endParaRPr lang="zh-CN" altLang="en-US"/>
          </a:p>
        </p:txBody>
      </p:sp>
    </p:spTree>
    <p:extLst>
      <p:ext uri="{BB962C8B-B14F-4D97-AF65-F5344CB8AC3E}">
        <p14:creationId xmlns:p14="http://schemas.microsoft.com/office/powerpoint/2010/main" val="117804817"/>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3_Title Slide">
    <p:bg>
      <p:bgPr>
        <a:solidFill>
          <a:schemeClr val="bg1"/>
        </a:solidFill>
        <a:effectLst/>
      </p:bgPr>
    </p:bg>
    <p:spTree>
      <p:nvGrpSpPr>
        <p:cNvPr id="1" name=""/>
        <p:cNvGrpSpPr/>
        <p:nvPr/>
      </p:nvGrpSpPr>
      <p:grpSpPr>
        <a:xfrm>
          <a:off x="0" y="0"/>
          <a:ext cx="0" cy="0"/>
        </a:xfrm>
      </p:grpSpPr>
      <p:sp>
        <p:nvSpPr>
          <p:cNvPr id="2" name="Title 1"/>
          <p:cNvSpPr>
            <a:spLocks noGrp="1"/>
          </p:cNvSpPr>
          <p:nvPr>
            <p:ph type="ctrTitle"/>
          </p:nvPr>
        </p:nvSpPr>
        <p:spPr>
          <a:xfrm>
            <a:off x="2257425" y="925966"/>
            <a:ext cx="7677150" cy="935037"/>
          </a:xfrm>
        </p:spPr>
        <p:txBody>
          <a:bodyPr anchor="ctr">
            <a:normAutofit/>
          </a:bodyPr>
          <a:lstStyle>
            <a:lvl1pPr algn="ctr">
              <a:defRPr sz="4400" b="1">
                <a:solidFill>
                  <a:schemeClr val="accent1"/>
                </a:solidFill>
              </a:defRPr>
            </a:lvl1pPr>
          </a:lstStyle>
          <a:p>
            <a:r>
              <a:rPr lang="zh-CN" altLang="en-US"/>
              <a:t>单击此处编辑母版标题样式</a:t>
            </a:r>
            <a:endParaRPr lang="en-ID"/>
          </a:p>
        </p:txBody>
      </p:sp>
      <p:sp>
        <p:nvSpPr>
          <p:cNvPr id="4" name="Date Placeholder 3"/>
          <p:cNvSpPr>
            <a:spLocks noGrp="1"/>
          </p:cNvSpPr>
          <p:nvPr>
            <p:ph type="dt" sz="half" idx="10"/>
          </p:nvPr>
        </p:nvSpPr>
        <p:spPr/>
        <p:txBody>
          <a:bodyPr/>
          <a:lstStyle/>
          <a:p>
            <a:fld id="{5A12DEF7-985B-4F79-A4C9-F2A3D5FD530B}" type="datetimeFigureOut">
              <a:rPr lang="zh-CN" altLang="en-US" smtClean="0"/>
              <a:t>2024/3/17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9E1D85E3-988C-4A9A-A32C-120DCBC9785F}" type="slidenum">
              <a:rPr lang="zh-CN" altLang="en-US" smtClean="0"/>
              <a:t>‹#›</a:t>
            </a:fld>
            <a:endParaRPr lang="zh-CN" altLang="en-US"/>
          </a:p>
        </p:txBody>
      </p:sp>
    </p:spTree>
    <p:extLst>
      <p:ext uri="{BB962C8B-B14F-4D97-AF65-F5344CB8AC3E}">
        <p14:creationId xmlns:p14="http://schemas.microsoft.com/office/powerpoint/2010/main" val="2109196320"/>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1"/>
        </a:solid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A12DEF7-985B-4F79-A4C9-F2A3D5FD530B}" type="datetimeFigureOut">
              <a:rPr lang="zh-CN" altLang="en-US" smtClean="0"/>
              <a:t>2024/3/17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E1D85E3-988C-4A9A-A32C-120DCBC9785F}" type="slidenum">
              <a:rPr lang="zh-CN" altLang="en-US" smtClean="0"/>
              <a:t>‹#›</a:t>
            </a:fld>
            <a:endParaRPr lang="zh-CN" altLang="en-US"/>
          </a:p>
        </p:txBody>
      </p:sp>
    </p:spTree>
    <p:extLst>
      <p:ext uri="{BB962C8B-B14F-4D97-AF65-F5344CB8AC3E}">
        <p14:creationId xmlns:p14="http://schemas.microsoft.com/office/powerpoint/2010/main" val="1377094749"/>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Title Slide">
    <p:spTree>
      <p:nvGrpSpPr>
        <p:cNvPr id="1" name=""/>
        <p:cNvGrpSpPr/>
        <p:nvPr/>
      </p:nvGrpSpPr>
      <p:grpSpPr>
        <a:xfrm>
          <a:off x="0" y="0"/>
          <a:ext cx="0" cy="0"/>
        </a:xfrm>
      </p:grpSpPr>
    </p:spTree>
    <p:extLst>
      <p:ext uri="{BB962C8B-B14F-4D97-AF65-F5344CB8AC3E}">
        <p14:creationId xmlns:p14="http://schemas.microsoft.com/office/powerpoint/2010/main" val="2486006269"/>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ID"/>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ID"/>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A12DEF7-985B-4F79-A4C9-F2A3D5FD530B}" type="datetimeFigureOut">
              <a:rPr lang="zh-CN" altLang="en-US" smtClean="0"/>
              <a:t>2024/3/17</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E1D85E3-988C-4A9A-A32C-120DCBC9785F}" type="slidenum">
              <a:rPr lang="zh-CN" altLang="en-US" smtClean="0"/>
              <a:t>‹#›</a:t>
            </a:fld>
            <a:endParaRPr lang="zh-CN" altLang="en-US"/>
          </a:p>
        </p:txBody>
      </p:sp>
    </p:spTree>
    <p:extLst>
      <p:ext uri="{BB962C8B-B14F-4D97-AF65-F5344CB8AC3E}">
        <p14:creationId xmlns:p14="http://schemas.microsoft.com/office/powerpoint/2010/main" val="1162345651"/>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tags" Target="../tags/tag23.xml" /><Relationship Id="rId15" Type="http://schemas.openxmlformats.org/officeDocument/2006/relationships/tags" Target="../tags/tag24.xml" /><Relationship Id="rId2" Type="http://schemas.openxmlformats.org/officeDocument/2006/relationships/notesSlide" Target="../notesSlides/notesSlide2.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tags" Target="../tags/tag17.xml" /><Relationship Id="rId9" Type="http://schemas.openxmlformats.org/officeDocument/2006/relationships/tags" Target="../tags/tag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38.xml" /><Relationship Id="rId11" Type="http://schemas.openxmlformats.org/officeDocument/2006/relationships/image" Target="../media/image1.png" /><Relationship Id="rId12" Type="http://schemas.openxmlformats.org/officeDocument/2006/relationships/image" Target="../media/image2.svg" /><Relationship Id="rId13" Type="http://schemas.openxmlformats.org/officeDocument/2006/relationships/tags" Target="../tags/tag39.xml" /><Relationship Id="rId14" Type="http://schemas.openxmlformats.org/officeDocument/2006/relationships/tags" Target="../tags/tag40.xml" /><Relationship Id="rId2" Type="http://schemas.openxmlformats.org/officeDocument/2006/relationships/notesSlide" Target="../notesSlides/notesSlide4.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48.xml" /><Relationship Id="rId11" Type="http://schemas.openxmlformats.org/officeDocument/2006/relationships/tags" Target="../tags/tag49.xml" /><Relationship Id="rId12" Type="http://schemas.openxmlformats.org/officeDocument/2006/relationships/tags" Target="../tags/tag50.xml" /><Relationship Id="rId13" Type="http://schemas.openxmlformats.org/officeDocument/2006/relationships/tags" Target="../tags/tag51.xml" /><Relationship Id="rId14" Type="http://schemas.openxmlformats.org/officeDocument/2006/relationships/tags" Target="../tags/tag52.xml" /><Relationship Id="rId15" Type="http://schemas.openxmlformats.org/officeDocument/2006/relationships/tags" Target="../tags/tag53.xml" /><Relationship Id="rId2" Type="http://schemas.openxmlformats.org/officeDocument/2006/relationships/notesSlide" Target="../notesSlides/notesSlide5.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6.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2" Type="http://schemas.openxmlformats.org/officeDocument/2006/relationships/notesSlide" Target="../notesSlides/notesSlide7.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3.png" /><Relationship Id="rId11" Type="http://schemas.openxmlformats.org/officeDocument/2006/relationships/image" Target="../media/image4.svg" /><Relationship Id="rId12" Type="http://schemas.openxmlformats.org/officeDocument/2006/relationships/tags" Target="../tags/tag79.xml" /><Relationship Id="rId13" Type="http://schemas.openxmlformats.org/officeDocument/2006/relationships/tags" Target="../tags/tag80.xml" /><Relationship Id="rId2" Type="http://schemas.openxmlformats.org/officeDocument/2006/relationships/notesSlide" Target="../notesSlides/notesSlide8.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5.png" /><Relationship Id="rId11" Type="http://schemas.openxmlformats.org/officeDocument/2006/relationships/tags" Target="../tags/tag88.xml" /><Relationship Id="rId12" Type="http://schemas.openxmlformats.org/officeDocument/2006/relationships/image" Target="../media/image6.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notesSlide" Target="../notesSlides/notesSlide9.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01200112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7" name="Shape1">
            <a:extLst>
              <a:ext uri="{FF2B5EF4-FFF2-40B4-BE49-F238E27FC236}">
                <a16:creationId xmlns:a16="http://schemas.microsoft.com/office/drawing/2014/main" id="{46B7D165-86D0-B806-5A87-88285A22EBE0}"/>
              </a:ext>
            </a:extLst>
          </p:cNvPr>
          <p:cNvSpPr/>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tx2"/>
              </a:solidFill>
            </a:endParaRPr>
          </a:p>
        </p:txBody>
      </p:sp>
      <p:grpSp>
        <p:nvGrpSpPr>
          <p:cNvPr id="9" name="Group 8"/>
          <p:cNvGrpSpPr/>
          <p:nvPr/>
        </p:nvGrpSpPr>
        <p:grpSpPr>
          <a:xfrm>
            <a:off x="1361038" y="3467414"/>
            <a:ext cx="1702535" cy="1702535"/>
            <a:chOff x="9121639" y="-1217712"/>
            <a:chExt cx="1217712" cy="1217712"/>
          </a:xfrm>
        </p:grpSpPr>
        <p:sp>
          <p:nvSpPr>
            <p:cNvPr id="10" name="Oval 9"/>
            <p:cNvSpPr/>
            <p:nvPr>
              <p:custDataLst>
                <p:tags r:id="rId3"/>
              </p:custDataLst>
            </p:nvPr>
          </p:nvSpPr>
          <p:spPr>
            <a:xfrm flipH="1">
              <a:off x="9494665" y="-844686"/>
              <a:ext cx="471660" cy="471660"/>
            </a:xfrm>
            <a:prstGeom prst="ellipse">
              <a:avLst/>
            </a:prstGeom>
            <a:noFill/>
            <a:ln w="254000">
              <a:solidFill>
                <a:schemeClr val="bg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bg1"/>
                </a:solidFill>
                <a:latin typeface="微软雅黑" panose="020b0503020204020204" pitchFamily="34" charset="-122"/>
                <a:ea typeface="微软雅黑" panose="020b0503020204020204" pitchFamily="34" charset="-122"/>
              </a:endParaRPr>
            </a:p>
          </p:txBody>
        </p:sp>
        <p:sp>
          <p:nvSpPr>
            <p:cNvPr id="11" name="Oval 10"/>
            <p:cNvSpPr/>
            <p:nvPr>
              <p:custDataLst>
                <p:tags r:id="rId4"/>
              </p:custDataLst>
            </p:nvPr>
          </p:nvSpPr>
          <p:spPr>
            <a:xfrm flipH="1">
              <a:off x="9121639" y="-1217712"/>
              <a:ext cx="1217712" cy="1217712"/>
            </a:xfrm>
            <a:prstGeom prst="ellipse">
              <a:avLst/>
            </a:prstGeom>
            <a:noFill/>
            <a:ln w="317500">
              <a:solidFill>
                <a:schemeClr val="bg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bg1"/>
                </a:solidFill>
                <a:latin typeface="微软雅黑" panose="020b0503020204020204" pitchFamily="34" charset="-122"/>
                <a:ea typeface="微软雅黑" panose="020b0503020204020204" pitchFamily="34" charset="-122"/>
              </a:endParaRPr>
            </a:p>
          </p:txBody>
        </p:sp>
      </p:grpSp>
      <p:sp>
        <p:nvSpPr>
          <p:cNvPr id="2" name="TextBox 1"/>
          <p:cNvSpPr txBox="1"/>
          <p:nvPr>
            <p:custDataLst>
              <p:tags r:id="rId5"/>
            </p:custDataLst>
          </p:nvPr>
        </p:nvSpPr>
        <p:spPr>
          <a:xfrm>
            <a:off x="959485" y="5211792"/>
            <a:ext cx="1169035" cy="4603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tx2"/>
                </a:solidFill>
                <a:latin typeface="微软雅黑" panose="020b0503020204020204" pitchFamily="34" charset="-122"/>
                <a:ea typeface="微软雅黑" panose="020b0503020204020204" pitchFamily="34" charset="-122"/>
              </a:rPr>
              <a:t> ----&gt;</a:t>
            </a:r>
          </a:p>
        </p:txBody>
      </p:sp>
      <p:grpSp>
        <p:nvGrpSpPr>
          <p:cNvPr id="5" name="!!平滑1"/>
          <p:cNvGrpSpPr/>
          <p:nvPr/>
        </p:nvGrpSpPr>
        <p:grpSpPr>
          <a:xfrm>
            <a:off x="7753170" y="-2715277"/>
            <a:ext cx="5430553" cy="5430553"/>
            <a:chOff x="9121639" y="-1217712"/>
            <a:chExt cx="1217712" cy="1217712"/>
          </a:xfrm>
        </p:grpSpPr>
        <p:sp>
          <p:nvSpPr>
            <p:cNvPr id="6" name="Oval 5"/>
            <p:cNvSpPr/>
            <p:nvPr>
              <p:custDataLst>
                <p:tags r:id="rId6"/>
              </p:custDataLst>
            </p:nvPr>
          </p:nvSpPr>
          <p:spPr>
            <a:xfrm flipH="1">
              <a:off x="9494665" y="-844686"/>
              <a:ext cx="471660" cy="471660"/>
            </a:xfrm>
            <a:prstGeom prst="ellipse">
              <a:avLst/>
            </a:prstGeom>
            <a:noFill/>
            <a:ln w="254000">
              <a:solidFill>
                <a:schemeClr val="bg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tx2"/>
                </a:solidFill>
                <a:latin typeface="微软雅黑" panose="020b0503020204020204" pitchFamily="34" charset="-122"/>
                <a:ea typeface="微软雅黑" panose="020b0503020204020204" pitchFamily="34" charset="-122"/>
              </a:endParaRPr>
            </a:p>
          </p:txBody>
        </p:sp>
        <p:sp>
          <p:nvSpPr>
            <p:cNvPr id="8" name="Oval 7"/>
            <p:cNvSpPr/>
            <p:nvPr>
              <p:custDataLst>
                <p:tags r:id="rId7"/>
              </p:custDataLst>
            </p:nvPr>
          </p:nvSpPr>
          <p:spPr>
            <a:xfrm flipH="1">
              <a:off x="9121639" y="-1217712"/>
              <a:ext cx="1217712" cy="1217712"/>
            </a:xfrm>
            <a:prstGeom prst="ellipse">
              <a:avLst/>
            </a:prstGeom>
            <a:noFill/>
            <a:ln w="317500">
              <a:solidFill>
                <a:schemeClr val="bg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tx2"/>
                </a:solidFill>
                <a:latin typeface="微软雅黑" panose="020b0503020204020204" pitchFamily="34" charset="-122"/>
                <a:ea typeface="微软雅黑" panose="020b0503020204020204" pitchFamily="34" charset="-122"/>
              </a:endParaRPr>
            </a:p>
          </p:txBody>
        </p:sp>
      </p:grpSp>
      <p:sp>
        <p:nvSpPr>
          <p:cNvPr id="12" name="Text1"/>
          <p:cNvSpPr txBox="1"/>
          <p:nvPr>
            <p:custDataLst>
              <p:tags r:id="rId8"/>
            </p:custDataLst>
          </p:nvPr>
        </p:nvSpPr>
        <p:spPr>
          <a:xfrm>
            <a:off x="990600" y="4939761"/>
            <a:ext cx="7211695" cy="460375"/>
          </a:xfrm>
          <a:prstGeom prst="rect">
            <a:avLst/>
          </a:prstGeom>
          <a:noFill/>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en-US">
                <a:solidFill>
                  <a:schemeClr val="tx2"/>
                </a:solidFill>
                <a:latin typeface="微软雅黑" panose="020b0503020204020204" pitchFamily="34" charset="-122"/>
                <a:ea typeface="微软雅黑" panose="020b0503020204020204" pitchFamily="34" charset="-122"/>
              </a:rPr>
              <a:t>2024/2/28</a:t>
            </a:r>
            <a:endParaRPr lang="en-US">
              <a:solidFill>
                <a:schemeClr val="tx2"/>
              </a:solidFill>
              <a:latin typeface="微软雅黑" panose="020b0503020204020204" pitchFamily="34" charset="-122"/>
              <a:ea typeface="微软雅黑" panose="020b0503020204020204" pitchFamily="34" charset="-122"/>
            </a:endParaRPr>
          </a:p>
        </p:txBody>
      </p:sp>
      <p:sp>
        <p:nvSpPr>
          <p:cNvPr id="4" name="Text2">
            <a:extLst>
              <a:ext uri="{FF2B5EF4-FFF2-40B4-BE49-F238E27FC236}">
                <a16:creationId xmlns:a16="http://schemas.microsoft.com/office/drawing/2014/main" id="{E25444C5-33F0-6283-1326-57960C852ACC}"/>
              </a:ext>
            </a:extLst>
          </p:cNvPr>
          <p:cNvSpPr txBox="1"/>
          <p:nvPr>
            <p:custDataLst>
              <p:tags r:id="rId9"/>
            </p:custDataLst>
          </p:nvPr>
        </p:nvSpPr>
        <p:spPr>
          <a:xfrm>
            <a:off x="990599" y="2953994"/>
            <a:ext cx="8124371" cy="1030124"/>
          </a:xfrm>
          <a:prstGeom prst="rect">
            <a:avLst/>
          </a:prstGeom>
          <a:noFill/>
        </p:spPr>
        <p:txBody>
          <a:bodyPr wrap="square"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chemeClr val="tx2"/>
                </a:solidFill>
                <a:latin typeface="思源黑体 CN Normal" panose="020b0400000000000000" pitchFamily="34" charset="-122"/>
                <a:ea typeface="思源黑体 CN Normal" panose="020b0400000000000000" pitchFamily="34" charset="-122"/>
                <a:cs typeface="Roboto" panose="02000000000000000000" pitchFamily="2" charset="0"/>
              </a:rPr>
              <a:t>Analysis of the Development Status and Trends of China's Flexible Packaging Market</a:t>
            </a:r>
            <a:endParaRPr lang="en-US" altLang="zh-CN">
              <a:solidFill>
                <a:schemeClr val="tx2"/>
              </a:solidFill>
              <a:latin typeface="思源黑体 CN Normal" panose="020b0400000000000000" pitchFamily="34" charset="-122"/>
              <a:ea typeface="思源黑体 CN Normal" panose="020b0400000000000000" pitchFamily="34" charset="-122"/>
              <a:cs typeface="Roboto" panose="02000000000000000000" pitchFamily="2" charset="0"/>
            </a:endParaRPr>
          </a:p>
        </p:txBody>
      </p:sp>
      <p:sp>
        <p:nvSpPr>
          <p:cNvPr id="13" name="Text3">
            <a:extLst>
              <a:ext uri="{FF2B5EF4-FFF2-40B4-BE49-F238E27FC236}">
                <a16:creationId xmlns:a16="http://schemas.microsoft.com/office/drawing/2014/main" id="{104DC10D-52B8-C384-A5CC-968FC57FF322}"/>
              </a:ext>
            </a:extLst>
          </p:cNvPr>
          <p:cNvSpPr txBox="1"/>
          <p:nvPr>
            <p:custDataLst>
              <p:tags r:id="rId10"/>
            </p:custDataLst>
          </p:nvPr>
        </p:nvSpPr>
        <p:spPr>
          <a:xfrm>
            <a:off x="990600" y="4575461"/>
            <a:ext cx="6324600" cy="460374"/>
          </a:xfrm>
          <a:prstGeom prst="rect">
            <a:avLst/>
          </a:prstGeom>
          <a:noFill/>
        </p:spPr>
        <p:txBody>
          <a:bodyPr wrap="square" lIns="72000" tIns="72000" rIns="72000" bIns="7200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2"/>
                </a:solidFill>
                <a:latin typeface="微软雅黑" panose="020b0503020204020204" pitchFamily="34" charset="-122"/>
                <a:ea typeface="微软雅黑" panose="020b0503020204020204" pitchFamily="34" charset="-122"/>
              </a:rPr>
              <a:t>演讲人：</a:t>
            </a:r>
            <a:r>
              <a:rPr lang="en-US" altLang="zh-CN">
                <a:solidFill>
                  <a:schemeClr val="tx2"/>
                </a:solidFill>
                <a:latin typeface="微软雅黑" panose="020b0503020204020204" pitchFamily="34" charset="-122"/>
                <a:ea typeface="微软雅黑" panose="020b0503020204020204" pitchFamily="34" charset="-122"/>
              </a:rPr>
              <a:t>ben</a:t>
            </a:r>
            <a:endParaRPr lang="en-US" altLang="zh-CN">
              <a:solidFill>
                <a:schemeClr val="tx2"/>
              </a:solidFill>
              <a:latin typeface="微软雅黑" panose="020b0503020204020204" pitchFamily="34" charset="-122"/>
              <a:ea typeface="微软雅黑" panose="020b0503020204020204" pitchFamily="34" charset="-122"/>
            </a:endParaRPr>
          </a:p>
        </p:txBody>
      </p:sp>
      <p:sp>
        <p:nvSpPr>
          <p:cNvPr id="14" name="Text4">
            <a:extLst>
              <a:ext uri="{FF2B5EF4-FFF2-40B4-BE49-F238E27FC236}">
                <a16:creationId xmlns:a16="http://schemas.microsoft.com/office/drawing/2014/main" id="{97EA2ADA-1AE6-33BD-56D4-E3F0E0E82186}"/>
              </a:ext>
            </a:extLst>
          </p:cNvPr>
          <p:cNvSpPr txBox="1"/>
          <p:nvPr>
            <p:custDataLst>
              <p:tags r:id="rId11"/>
            </p:custDataLst>
          </p:nvPr>
        </p:nvSpPr>
        <p:spPr>
          <a:xfrm>
            <a:off x="994062" y="342133"/>
            <a:ext cx="4139021" cy="523695"/>
          </a:xfrm>
          <a:prstGeom prst="rect">
            <a:avLst/>
          </a:prstGeom>
          <a:noFill/>
        </p:spPr>
        <p:txBody>
          <a:bodyPr wrap="square" rtlCol="0" anchor="ctr">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tx2"/>
                </a:solidFill>
                <a:latin typeface="微软雅黑" panose="020b0503020204020204" charset="-122"/>
                <a:ea typeface="微软雅黑" panose="020b0503020204020204" charset="-122"/>
                <a:sym typeface="+mn-ea"/>
              </a:rPr>
              <a:t> TEAM</a:t>
            </a:r>
            <a:endParaRPr lang="zh-CN" altLang="en-US" sz="1400">
              <a:solidFill>
                <a:schemeClr val="tx2"/>
              </a:solidFill>
              <a:uFillTx/>
              <a:latin typeface="微软雅黑" panose="020b0503020204020204" charset="-122"/>
              <a:ea typeface="微软雅黑" panose="020b0503020204020204" charset="-122"/>
              <a:sym typeface="+mn-ea"/>
            </a:endParaRPr>
          </a:p>
        </p:txBody>
      </p:sp>
      <p:sp>
        <p:nvSpPr>
          <p:cNvPr id="3" name="Text5"/>
          <p:cNvSpPr txBox="1"/>
          <p:nvPr>
            <p:custDataLst>
              <p:tags r:id="rId12"/>
            </p:custDataLst>
          </p:nvPr>
        </p:nvSpPr>
        <p:spPr>
          <a:xfrm>
            <a:off x="959485" y="1733521"/>
            <a:ext cx="10413357" cy="1198880"/>
          </a:xfrm>
          <a:prstGeom prst="rect">
            <a:avLst/>
          </a:prstGeom>
          <a:noFill/>
        </p:spPr>
        <p:txBody>
          <a:bodyPr wrap="square" rtlCol="0">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ctr"/>
            <a:r>
              <a:rPr lang="zh-CN" altLang="en-US" sz="6900" b="1">
                <a:solidFill>
                  <a:schemeClr val="tx2"/>
                </a:solidFill>
                <a:latin typeface="微软雅黑" panose="020b0503020204020204" pitchFamily="34" charset="-122"/>
                <a:ea typeface="微软雅黑" panose="020b0503020204020204" pitchFamily="34" charset="-122"/>
                <a:cs typeface="思源黑体 CN Heavy" panose="020b0a00000000000000" charset="-122"/>
              </a:rPr>
              <a:t>中国软包装市场发展现状与趋势分析</a:t>
            </a:r>
            <a:endParaRPr lang="zh-CN" altLang="en-US" sz="6900" b="1">
              <a:solidFill>
                <a:schemeClr val="tx2"/>
              </a:solidFill>
              <a:latin typeface="微软雅黑" panose="020b0503020204020204" pitchFamily="34" charset="-122"/>
              <a:ea typeface="微软雅黑" panose="020b0503020204020204" pitchFamily="34" charset="-122"/>
              <a:cs typeface="思源黑体 CN Heavy" panose="020b0a00000000000000" charset="-122"/>
            </a:endParaRPr>
          </a:p>
        </p:txBody>
      </p:sp>
    </p:spTree>
    <p:custDataLst>
      <p:tags r:id="rId13"/>
    </p:custDataLst>
  </p:cSld>
  <p:clrMapOvr>
    <a:overrideClrMapping bg1="lt1" tx1="dk1" bg2="lt2" tx2="dk2" accent1="accent1" accent2="accent2" accent3="accent3" accent4="accent4" accent5="accent5" accent6="accent6" hlink="hlink" folHlink="folHlink"/>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0" name="!!平滑2"/>
          <p:cNvSpPr/>
          <p:nvPr>
            <p:custDataLst>
              <p:tags r:id="rId3"/>
            </p:custDataLst>
          </p:nvPr>
        </p:nvSpPr>
        <p:spPr>
          <a:xfrm>
            <a:off x="4644783" y="0"/>
            <a:ext cx="7547217" cy="6858001"/>
          </a:xfrm>
          <a:custGeom>
            <a:gdLst>
              <a:gd name="connsiteX0" fmla="*/ 4402390 w 7547217"/>
              <a:gd name="connsiteY0" fmla="*/ 0 h 6858001"/>
              <a:gd name="connsiteX1" fmla="*/ 7547217 w 7547217"/>
              <a:gd name="connsiteY1" fmla="*/ 971694 h 6858001"/>
              <a:gd name="connsiteX2" fmla="*/ 7547216 w 7547217"/>
              <a:gd name="connsiteY2" fmla="*/ 2831568 h 6858001"/>
              <a:gd name="connsiteX3" fmla="*/ 6303123 w 7547217"/>
              <a:gd name="connsiteY3" fmla="*/ 6858001 h 6858001"/>
              <a:gd name="connsiteX4" fmla="*/ 3360762 w 7547217"/>
              <a:gd name="connsiteY4" fmla="*/ 6858000 h 6858001"/>
              <a:gd name="connsiteX5" fmla="*/ 0 w 7547217"/>
              <a:gd name="connsiteY5" fmla="*/ 5819586 h 6858001"/>
              <a:gd name="connsiteX6" fmla="*/ 1798146 w 7547217"/>
              <a:gd name="connsiteY6" fmla="*/ 0 h 68580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47217" h="6858001">
                <a:moveTo>
                  <a:pt x="4402390" y="0"/>
                </a:moveTo>
                <a:lnTo>
                  <a:pt x="7547217" y="971694"/>
                </a:lnTo>
                <a:lnTo>
                  <a:pt x="7547216" y="2831568"/>
                </a:lnTo>
                <a:lnTo>
                  <a:pt x="6303123" y="6858001"/>
                </a:lnTo>
                <a:lnTo>
                  <a:pt x="3360762" y="6858000"/>
                </a:lnTo>
                <a:lnTo>
                  <a:pt x="0" y="5819586"/>
                </a:lnTo>
                <a:lnTo>
                  <a:pt x="1798146"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lvl="0" algn="ctr">
              <a:buClrTx/>
              <a:buSzTx/>
              <a:buFontTx/>
            </a:pPr>
            <a:endParaRPr lang="en-ID">
              <a:sym typeface="+mn-ea"/>
            </a:endParaRPr>
          </a:p>
        </p:txBody>
      </p:sp>
      <p:grpSp>
        <p:nvGrpSpPr>
          <p:cNvPr id="2" name="Text1"/>
          <p:cNvGrpSpPr/>
          <p:nvPr/>
        </p:nvGrpSpPr>
        <p:grpSpPr>
          <a:xfrm>
            <a:off x="6710795" y="1586388"/>
            <a:ext cx="5037288" cy="506730"/>
            <a:chOff x="11370" y="1844"/>
            <a:chExt cx="6646" cy="798"/>
          </a:xfrm>
        </p:grpSpPr>
        <p:sp>
          <p:nvSpPr>
            <p:cNvPr id="77" name="Rectangle 36"/>
            <p:cNvSpPr>
              <a:spLocks noChangeArrowheads="1"/>
            </p:cNvSpPr>
            <p:nvPr>
              <p:custDataLst>
                <p:tags r:id="rId4"/>
              </p:custDataLst>
            </p:nvPr>
          </p:nvSpPr>
          <p:spPr bwMode="auto">
            <a:xfrm>
              <a:off x="11654" y="1844"/>
              <a:ext cx="6362" cy="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en-US"/>
              </a:defPPr>
              <a:lvl1pPr marL="0" algn="l" defTabSz="914400" rtl="0" eaLnBrk="1" latinLnBrk="0" hangingPunct="1">
                <a:defRPr sz="1800" kern="1200">
                  <a:solidFill>
                    <a:schemeClr val="tx1"/>
                  </a:solidFill>
                  <a:latin typeface="Lato" panose="020f0502020204030203" pitchFamily="34" charset="0"/>
                  <a:ea typeface="+mn-ea"/>
                  <a:cs typeface="+mn-cs"/>
                </a:defRPr>
              </a:lvl1pPr>
              <a:lvl2pPr marL="742950" indent="-285750" algn="l" defTabSz="914400" rtl="0" eaLnBrk="1" latinLnBrk="0" hangingPunct="1">
                <a:defRPr sz="1800" kern="1200">
                  <a:solidFill>
                    <a:schemeClr val="tx1"/>
                  </a:solidFill>
                  <a:latin typeface="Lato" panose="020f0502020204030203" pitchFamily="34" charset="0"/>
                  <a:ea typeface="+mn-ea"/>
                  <a:cs typeface="+mn-cs"/>
                </a:defRPr>
              </a:lvl2pPr>
              <a:lvl3pPr marL="1143000" indent="-228600" algn="l" defTabSz="914400" rtl="0" eaLnBrk="1" latinLnBrk="0" hangingPunct="1">
                <a:defRPr sz="1800" kern="1200">
                  <a:solidFill>
                    <a:schemeClr val="tx1"/>
                  </a:solidFill>
                  <a:latin typeface="Lato" panose="020f0502020204030203" pitchFamily="34" charset="0"/>
                  <a:ea typeface="+mn-ea"/>
                  <a:cs typeface="+mn-cs"/>
                </a:defRPr>
              </a:lvl3pPr>
              <a:lvl4pPr marL="1600200" indent="-228600" algn="l" defTabSz="914400" rtl="0" eaLnBrk="1" latinLnBrk="0" hangingPunct="1">
                <a:defRPr sz="1800" kern="1200">
                  <a:solidFill>
                    <a:schemeClr val="tx1"/>
                  </a:solidFill>
                  <a:latin typeface="Lato" panose="020f0502020204030203" pitchFamily="34" charset="0"/>
                  <a:ea typeface="+mn-ea"/>
                  <a:cs typeface="+mn-cs"/>
                </a:defRPr>
              </a:lvl4pPr>
              <a:lvl5pPr marL="2057400" indent="-228600" algn="l" defTabSz="914400" rtl="0" eaLnBrk="1" latinLnBrk="0" hangingPunct="1">
                <a:defRPr sz="1800" kern="1200">
                  <a:solidFill>
                    <a:schemeClr val="tx1"/>
                  </a:solidFill>
                  <a:latin typeface="Lato" panose="020f0502020204030203" pitchFamily="34" charset="0"/>
                  <a:ea typeface="+mn-ea"/>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9pPr>
            </a:lstStyle>
            <a:p>
              <a:pPr eaLnBrk="1" hangingPunct="1">
                <a:lnSpc>
                  <a:spcPct val="150000"/>
                </a:lnSpc>
              </a:pPr>
              <a:r>
                <a:rPr lang="zh-CN" altLang="en-US" b="1">
                  <a:solidFill>
                    <a:schemeClr val="tx2"/>
                  </a:solidFill>
                  <a:latin typeface="微软雅黑" panose="020b0503020204020204" charset="-122"/>
                  <a:ea typeface="微软雅黑" panose="020b0503020204020204" charset="-122"/>
                  <a:sym typeface="+mn-ea"/>
                </a:rPr>
                <a:t>中国软包装市场的现状概述</a:t>
              </a:r>
              <a:endParaRPr lang="en-GB" altLang="en-US" b="1">
                <a:solidFill>
                  <a:schemeClr val="tx2"/>
                </a:solidFill>
                <a:latin typeface="微软雅黑" panose="020b0503020204020204" charset="-122"/>
                <a:ea typeface="微软雅黑" panose="020b0503020204020204" charset="-122"/>
                <a:cs typeface="Poppins SemiBold" panose="00000700000000000000" pitchFamily="2" charset="0"/>
                <a:sym typeface="+mn-ea"/>
              </a:endParaRPr>
            </a:p>
          </p:txBody>
        </p:sp>
        <p:cxnSp>
          <p:nvCxnSpPr>
            <p:cNvPr id="80" name="Straight Connector 79"/>
            <p:cNvCxnSpPr/>
            <p:nvPr>
              <p:custDataLst>
                <p:tags r:id="rId5"/>
              </p:custDataLst>
            </p:nvPr>
          </p:nvCxnSpPr>
          <p:spPr>
            <a:xfrm flipH="1">
              <a:off x="11370" y="2075"/>
              <a:ext cx="0" cy="567"/>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11" name="Block Arc 110"/>
          <p:cNvSpPr/>
          <p:nvPr>
            <p:custDataLst>
              <p:tags r:id="rId6"/>
            </p:custDataLst>
          </p:nvPr>
        </p:nvSpPr>
        <p:spPr>
          <a:xfrm rot="16200000" flipV="1">
            <a:off x="4801175" y="5416653"/>
            <a:ext cx="1181893" cy="1181893"/>
          </a:xfrm>
          <a:prstGeom prst="blockArc">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dk1"/>
              </a:solidFill>
            </a:endParaRPr>
          </a:p>
        </p:txBody>
      </p:sp>
      <p:sp>
        <p:nvSpPr>
          <p:cNvPr id="112" name="!!平滑3"/>
          <p:cNvSpPr/>
          <p:nvPr>
            <p:custDataLst>
              <p:tags r:id="rId7"/>
            </p:custDataLst>
          </p:nvPr>
        </p:nvSpPr>
        <p:spPr>
          <a:xfrm>
            <a:off x="11166792" y="4697235"/>
            <a:ext cx="716992" cy="644078"/>
          </a:xfrm>
          <a:custGeom>
            <a:gdLst>
              <a:gd name="connsiteX0" fmla="*/ 1057275 w 1123950"/>
              <a:gd name="connsiteY0" fmla="*/ 876300 h 1009650"/>
              <a:gd name="connsiteX1" fmla="*/ 1123950 w 1123950"/>
              <a:gd name="connsiteY1" fmla="*/ 942975 h 1009650"/>
              <a:gd name="connsiteX2" fmla="*/ 1057275 w 1123950"/>
              <a:gd name="connsiteY2" fmla="*/ 1009650 h 1009650"/>
              <a:gd name="connsiteX3" fmla="*/ 990600 w 1123950"/>
              <a:gd name="connsiteY3" fmla="*/ 942975 h 1009650"/>
              <a:gd name="connsiteX4" fmla="*/ 1057275 w 1123950"/>
              <a:gd name="connsiteY4" fmla="*/ 876300 h 1009650"/>
              <a:gd name="connsiteX5" fmla="*/ 727075 w 1123950"/>
              <a:gd name="connsiteY5" fmla="*/ 876300 h 1009650"/>
              <a:gd name="connsiteX6" fmla="*/ 793750 w 1123950"/>
              <a:gd name="connsiteY6" fmla="*/ 942975 h 1009650"/>
              <a:gd name="connsiteX7" fmla="*/ 727075 w 1123950"/>
              <a:gd name="connsiteY7" fmla="*/ 1009650 h 1009650"/>
              <a:gd name="connsiteX8" fmla="*/ 660400 w 1123950"/>
              <a:gd name="connsiteY8" fmla="*/ 942975 h 1009650"/>
              <a:gd name="connsiteX9" fmla="*/ 727075 w 1123950"/>
              <a:gd name="connsiteY9" fmla="*/ 876300 h 1009650"/>
              <a:gd name="connsiteX10" fmla="*/ 396875 w 1123950"/>
              <a:gd name="connsiteY10" fmla="*/ 876300 h 1009650"/>
              <a:gd name="connsiteX11" fmla="*/ 463550 w 1123950"/>
              <a:gd name="connsiteY11" fmla="*/ 942975 h 1009650"/>
              <a:gd name="connsiteX12" fmla="*/ 396875 w 1123950"/>
              <a:gd name="connsiteY12" fmla="*/ 1009650 h 1009650"/>
              <a:gd name="connsiteX13" fmla="*/ 330200 w 1123950"/>
              <a:gd name="connsiteY13" fmla="*/ 942975 h 1009650"/>
              <a:gd name="connsiteX14" fmla="*/ 396875 w 1123950"/>
              <a:gd name="connsiteY14" fmla="*/ 876300 h 1009650"/>
              <a:gd name="connsiteX15" fmla="*/ 66675 w 1123950"/>
              <a:gd name="connsiteY15" fmla="*/ 876300 h 1009650"/>
              <a:gd name="connsiteX16" fmla="*/ 133350 w 1123950"/>
              <a:gd name="connsiteY16" fmla="*/ 942975 h 1009650"/>
              <a:gd name="connsiteX17" fmla="*/ 66675 w 1123950"/>
              <a:gd name="connsiteY17" fmla="*/ 1009650 h 1009650"/>
              <a:gd name="connsiteX18" fmla="*/ 0 w 1123950"/>
              <a:gd name="connsiteY18" fmla="*/ 942975 h 1009650"/>
              <a:gd name="connsiteX19" fmla="*/ 66675 w 1123950"/>
              <a:gd name="connsiteY19" fmla="*/ 876300 h 1009650"/>
              <a:gd name="connsiteX20" fmla="*/ 1057275 w 1123950"/>
              <a:gd name="connsiteY20" fmla="*/ 584200 h 1009650"/>
              <a:gd name="connsiteX21" fmla="*/ 1123950 w 1123950"/>
              <a:gd name="connsiteY21" fmla="*/ 650875 h 1009650"/>
              <a:gd name="connsiteX22" fmla="*/ 1057275 w 1123950"/>
              <a:gd name="connsiteY22" fmla="*/ 717550 h 1009650"/>
              <a:gd name="connsiteX23" fmla="*/ 990600 w 1123950"/>
              <a:gd name="connsiteY23" fmla="*/ 650875 h 1009650"/>
              <a:gd name="connsiteX24" fmla="*/ 1057275 w 1123950"/>
              <a:gd name="connsiteY24" fmla="*/ 584200 h 1009650"/>
              <a:gd name="connsiteX25" fmla="*/ 727075 w 1123950"/>
              <a:gd name="connsiteY25" fmla="*/ 584200 h 1009650"/>
              <a:gd name="connsiteX26" fmla="*/ 793750 w 1123950"/>
              <a:gd name="connsiteY26" fmla="*/ 650875 h 1009650"/>
              <a:gd name="connsiteX27" fmla="*/ 727075 w 1123950"/>
              <a:gd name="connsiteY27" fmla="*/ 717550 h 1009650"/>
              <a:gd name="connsiteX28" fmla="*/ 660400 w 1123950"/>
              <a:gd name="connsiteY28" fmla="*/ 650875 h 1009650"/>
              <a:gd name="connsiteX29" fmla="*/ 727075 w 1123950"/>
              <a:gd name="connsiteY29" fmla="*/ 584200 h 1009650"/>
              <a:gd name="connsiteX30" fmla="*/ 396875 w 1123950"/>
              <a:gd name="connsiteY30" fmla="*/ 584200 h 1009650"/>
              <a:gd name="connsiteX31" fmla="*/ 463550 w 1123950"/>
              <a:gd name="connsiteY31" fmla="*/ 650875 h 1009650"/>
              <a:gd name="connsiteX32" fmla="*/ 396875 w 1123950"/>
              <a:gd name="connsiteY32" fmla="*/ 717550 h 1009650"/>
              <a:gd name="connsiteX33" fmla="*/ 330200 w 1123950"/>
              <a:gd name="connsiteY33" fmla="*/ 650875 h 1009650"/>
              <a:gd name="connsiteX34" fmla="*/ 396875 w 1123950"/>
              <a:gd name="connsiteY34" fmla="*/ 584200 h 1009650"/>
              <a:gd name="connsiteX35" fmla="*/ 66675 w 1123950"/>
              <a:gd name="connsiteY35" fmla="*/ 584200 h 1009650"/>
              <a:gd name="connsiteX36" fmla="*/ 133350 w 1123950"/>
              <a:gd name="connsiteY36" fmla="*/ 650875 h 1009650"/>
              <a:gd name="connsiteX37" fmla="*/ 66675 w 1123950"/>
              <a:gd name="connsiteY37" fmla="*/ 717550 h 1009650"/>
              <a:gd name="connsiteX38" fmla="*/ 0 w 1123950"/>
              <a:gd name="connsiteY38" fmla="*/ 650875 h 1009650"/>
              <a:gd name="connsiteX39" fmla="*/ 66675 w 1123950"/>
              <a:gd name="connsiteY39" fmla="*/ 584200 h 1009650"/>
              <a:gd name="connsiteX40" fmla="*/ 1057275 w 1123950"/>
              <a:gd name="connsiteY40" fmla="*/ 292100 h 1009650"/>
              <a:gd name="connsiteX41" fmla="*/ 1123950 w 1123950"/>
              <a:gd name="connsiteY41" fmla="*/ 358775 h 1009650"/>
              <a:gd name="connsiteX42" fmla="*/ 1057275 w 1123950"/>
              <a:gd name="connsiteY42" fmla="*/ 425450 h 1009650"/>
              <a:gd name="connsiteX43" fmla="*/ 990600 w 1123950"/>
              <a:gd name="connsiteY43" fmla="*/ 358775 h 1009650"/>
              <a:gd name="connsiteX44" fmla="*/ 1057275 w 1123950"/>
              <a:gd name="connsiteY44" fmla="*/ 292100 h 1009650"/>
              <a:gd name="connsiteX45" fmla="*/ 727075 w 1123950"/>
              <a:gd name="connsiteY45" fmla="*/ 292100 h 1009650"/>
              <a:gd name="connsiteX46" fmla="*/ 793750 w 1123950"/>
              <a:gd name="connsiteY46" fmla="*/ 358775 h 1009650"/>
              <a:gd name="connsiteX47" fmla="*/ 727075 w 1123950"/>
              <a:gd name="connsiteY47" fmla="*/ 425450 h 1009650"/>
              <a:gd name="connsiteX48" fmla="*/ 660400 w 1123950"/>
              <a:gd name="connsiteY48" fmla="*/ 358775 h 1009650"/>
              <a:gd name="connsiteX49" fmla="*/ 727075 w 1123950"/>
              <a:gd name="connsiteY49" fmla="*/ 292100 h 1009650"/>
              <a:gd name="connsiteX50" fmla="*/ 396875 w 1123950"/>
              <a:gd name="connsiteY50" fmla="*/ 292100 h 1009650"/>
              <a:gd name="connsiteX51" fmla="*/ 463550 w 1123950"/>
              <a:gd name="connsiteY51" fmla="*/ 358775 h 1009650"/>
              <a:gd name="connsiteX52" fmla="*/ 396875 w 1123950"/>
              <a:gd name="connsiteY52" fmla="*/ 425450 h 1009650"/>
              <a:gd name="connsiteX53" fmla="*/ 330200 w 1123950"/>
              <a:gd name="connsiteY53" fmla="*/ 358775 h 1009650"/>
              <a:gd name="connsiteX54" fmla="*/ 396875 w 1123950"/>
              <a:gd name="connsiteY54" fmla="*/ 292100 h 1009650"/>
              <a:gd name="connsiteX55" fmla="*/ 66675 w 1123950"/>
              <a:gd name="connsiteY55" fmla="*/ 292100 h 1009650"/>
              <a:gd name="connsiteX56" fmla="*/ 133350 w 1123950"/>
              <a:gd name="connsiteY56" fmla="*/ 358775 h 1009650"/>
              <a:gd name="connsiteX57" fmla="*/ 66675 w 1123950"/>
              <a:gd name="connsiteY57" fmla="*/ 425450 h 1009650"/>
              <a:gd name="connsiteX58" fmla="*/ 0 w 1123950"/>
              <a:gd name="connsiteY58" fmla="*/ 358775 h 1009650"/>
              <a:gd name="connsiteX59" fmla="*/ 66675 w 1123950"/>
              <a:gd name="connsiteY59" fmla="*/ 292100 h 1009650"/>
              <a:gd name="connsiteX60" fmla="*/ 1057275 w 1123950"/>
              <a:gd name="connsiteY60" fmla="*/ 0 h 1009650"/>
              <a:gd name="connsiteX61" fmla="*/ 1123950 w 1123950"/>
              <a:gd name="connsiteY61" fmla="*/ 66675 h 1009650"/>
              <a:gd name="connsiteX62" fmla="*/ 1057275 w 1123950"/>
              <a:gd name="connsiteY62" fmla="*/ 133350 h 1009650"/>
              <a:gd name="connsiteX63" fmla="*/ 990600 w 1123950"/>
              <a:gd name="connsiteY63" fmla="*/ 66675 h 1009650"/>
              <a:gd name="connsiteX64" fmla="*/ 1057275 w 1123950"/>
              <a:gd name="connsiteY64" fmla="*/ 0 h 1009650"/>
              <a:gd name="connsiteX65" fmla="*/ 727075 w 1123950"/>
              <a:gd name="connsiteY65" fmla="*/ 0 h 1009650"/>
              <a:gd name="connsiteX66" fmla="*/ 793750 w 1123950"/>
              <a:gd name="connsiteY66" fmla="*/ 66675 h 1009650"/>
              <a:gd name="connsiteX67" fmla="*/ 727075 w 1123950"/>
              <a:gd name="connsiteY67" fmla="*/ 133350 h 1009650"/>
              <a:gd name="connsiteX68" fmla="*/ 660400 w 1123950"/>
              <a:gd name="connsiteY68" fmla="*/ 66675 h 1009650"/>
              <a:gd name="connsiteX69" fmla="*/ 727075 w 1123950"/>
              <a:gd name="connsiteY69" fmla="*/ 0 h 1009650"/>
              <a:gd name="connsiteX70" fmla="*/ 396875 w 1123950"/>
              <a:gd name="connsiteY70" fmla="*/ 0 h 1009650"/>
              <a:gd name="connsiteX71" fmla="*/ 463550 w 1123950"/>
              <a:gd name="connsiteY71" fmla="*/ 66675 h 1009650"/>
              <a:gd name="connsiteX72" fmla="*/ 396875 w 1123950"/>
              <a:gd name="connsiteY72" fmla="*/ 133350 h 1009650"/>
              <a:gd name="connsiteX73" fmla="*/ 330200 w 1123950"/>
              <a:gd name="connsiteY73" fmla="*/ 66675 h 1009650"/>
              <a:gd name="connsiteX74" fmla="*/ 396875 w 1123950"/>
              <a:gd name="connsiteY74" fmla="*/ 0 h 1009650"/>
              <a:gd name="connsiteX75" fmla="*/ 66675 w 1123950"/>
              <a:gd name="connsiteY75" fmla="*/ 0 h 1009650"/>
              <a:gd name="connsiteX76" fmla="*/ 133350 w 1123950"/>
              <a:gd name="connsiteY76" fmla="*/ 66675 h 1009650"/>
              <a:gd name="connsiteX77" fmla="*/ 66675 w 1123950"/>
              <a:gd name="connsiteY77" fmla="*/ 133350 h 1009650"/>
              <a:gd name="connsiteX78" fmla="*/ 0 w 1123950"/>
              <a:gd name="connsiteY78" fmla="*/ 66675 h 1009650"/>
              <a:gd name="connsiteX79" fmla="*/ 66675 w 1123950"/>
              <a:gd name="connsiteY79" fmla="*/ 0 h 10096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1123950" h="1009650">
                <a:moveTo>
                  <a:pt x="1057275" y="876300"/>
                </a:moveTo>
                <a:cubicBezTo>
                  <a:pt x="1094099" y="876300"/>
                  <a:pt x="1123950" y="906151"/>
                  <a:pt x="1123950" y="942975"/>
                </a:cubicBezTo>
                <a:cubicBezTo>
                  <a:pt x="1123950" y="979799"/>
                  <a:pt x="1094099" y="1009650"/>
                  <a:pt x="1057275" y="1009650"/>
                </a:cubicBezTo>
                <a:cubicBezTo>
                  <a:pt x="1020451" y="1009650"/>
                  <a:pt x="990600" y="979799"/>
                  <a:pt x="990600" y="942975"/>
                </a:cubicBezTo>
                <a:cubicBezTo>
                  <a:pt x="990600" y="906151"/>
                  <a:pt x="1020451" y="876300"/>
                  <a:pt x="1057275" y="876300"/>
                </a:cubicBezTo>
                <a:close/>
                <a:moveTo>
                  <a:pt x="727075" y="876300"/>
                </a:moveTo>
                <a:cubicBezTo>
                  <a:pt x="763899" y="876300"/>
                  <a:pt x="793750" y="906151"/>
                  <a:pt x="793750" y="942975"/>
                </a:cubicBezTo>
                <a:cubicBezTo>
                  <a:pt x="793750" y="979799"/>
                  <a:pt x="763899" y="1009650"/>
                  <a:pt x="727075" y="1009650"/>
                </a:cubicBezTo>
                <a:cubicBezTo>
                  <a:pt x="690251" y="1009650"/>
                  <a:pt x="660400" y="979799"/>
                  <a:pt x="660400" y="942975"/>
                </a:cubicBezTo>
                <a:cubicBezTo>
                  <a:pt x="660400" y="906151"/>
                  <a:pt x="690251" y="876300"/>
                  <a:pt x="727075" y="876300"/>
                </a:cubicBezTo>
                <a:close/>
                <a:moveTo>
                  <a:pt x="396875" y="876300"/>
                </a:moveTo>
                <a:cubicBezTo>
                  <a:pt x="433699" y="876300"/>
                  <a:pt x="463550" y="906151"/>
                  <a:pt x="463550" y="942975"/>
                </a:cubicBezTo>
                <a:cubicBezTo>
                  <a:pt x="463550" y="979799"/>
                  <a:pt x="433699" y="1009650"/>
                  <a:pt x="396875" y="1009650"/>
                </a:cubicBezTo>
                <a:cubicBezTo>
                  <a:pt x="360051" y="1009650"/>
                  <a:pt x="330200" y="979799"/>
                  <a:pt x="330200" y="942975"/>
                </a:cubicBezTo>
                <a:cubicBezTo>
                  <a:pt x="330200" y="906151"/>
                  <a:pt x="360051" y="876300"/>
                  <a:pt x="396875" y="876300"/>
                </a:cubicBezTo>
                <a:close/>
                <a:moveTo>
                  <a:pt x="66675" y="876300"/>
                </a:moveTo>
                <a:cubicBezTo>
                  <a:pt x="103499" y="876300"/>
                  <a:pt x="133350" y="906151"/>
                  <a:pt x="133350" y="942975"/>
                </a:cubicBezTo>
                <a:cubicBezTo>
                  <a:pt x="133350" y="979799"/>
                  <a:pt x="103499" y="1009650"/>
                  <a:pt x="66675" y="1009650"/>
                </a:cubicBezTo>
                <a:cubicBezTo>
                  <a:pt x="29851" y="1009650"/>
                  <a:pt x="0" y="979799"/>
                  <a:pt x="0" y="942975"/>
                </a:cubicBezTo>
                <a:cubicBezTo>
                  <a:pt x="0" y="906151"/>
                  <a:pt x="29851" y="876300"/>
                  <a:pt x="66675" y="876300"/>
                </a:cubicBezTo>
                <a:close/>
                <a:moveTo>
                  <a:pt x="1057275" y="584200"/>
                </a:moveTo>
                <a:cubicBezTo>
                  <a:pt x="1094099" y="584200"/>
                  <a:pt x="1123950" y="614051"/>
                  <a:pt x="1123950" y="650875"/>
                </a:cubicBezTo>
                <a:cubicBezTo>
                  <a:pt x="1123950" y="687699"/>
                  <a:pt x="1094099" y="717550"/>
                  <a:pt x="1057275" y="717550"/>
                </a:cubicBezTo>
                <a:cubicBezTo>
                  <a:pt x="1020451" y="717550"/>
                  <a:pt x="990600" y="687699"/>
                  <a:pt x="990600" y="650875"/>
                </a:cubicBezTo>
                <a:cubicBezTo>
                  <a:pt x="990600" y="614051"/>
                  <a:pt x="1020451" y="584200"/>
                  <a:pt x="1057275" y="584200"/>
                </a:cubicBezTo>
                <a:close/>
                <a:moveTo>
                  <a:pt x="727075" y="584200"/>
                </a:moveTo>
                <a:cubicBezTo>
                  <a:pt x="763899" y="584200"/>
                  <a:pt x="793750" y="614051"/>
                  <a:pt x="793750" y="650875"/>
                </a:cubicBezTo>
                <a:cubicBezTo>
                  <a:pt x="793750" y="687699"/>
                  <a:pt x="763899" y="717550"/>
                  <a:pt x="727075" y="717550"/>
                </a:cubicBezTo>
                <a:cubicBezTo>
                  <a:pt x="690251" y="717550"/>
                  <a:pt x="660400" y="687699"/>
                  <a:pt x="660400" y="650875"/>
                </a:cubicBezTo>
                <a:cubicBezTo>
                  <a:pt x="660400" y="614051"/>
                  <a:pt x="690251" y="584200"/>
                  <a:pt x="727075" y="584200"/>
                </a:cubicBezTo>
                <a:close/>
                <a:moveTo>
                  <a:pt x="396875" y="584200"/>
                </a:moveTo>
                <a:cubicBezTo>
                  <a:pt x="433699" y="584200"/>
                  <a:pt x="463550" y="614051"/>
                  <a:pt x="463550" y="650875"/>
                </a:cubicBezTo>
                <a:cubicBezTo>
                  <a:pt x="463550" y="687699"/>
                  <a:pt x="433699" y="717550"/>
                  <a:pt x="396875" y="717550"/>
                </a:cubicBezTo>
                <a:cubicBezTo>
                  <a:pt x="360051" y="717550"/>
                  <a:pt x="330200" y="687699"/>
                  <a:pt x="330200" y="650875"/>
                </a:cubicBezTo>
                <a:cubicBezTo>
                  <a:pt x="330200" y="614051"/>
                  <a:pt x="360051" y="584200"/>
                  <a:pt x="396875" y="584200"/>
                </a:cubicBezTo>
                <a:close/>
                <a:moveTo>
                  <a:pt x="66675" y="584200"/>
                </a:moveTo>
                <a:cubicBezTo>
                  <a:pt x="103499" y="584200"/>
                  <a:pt x="133350" y="614051"/>
                  <a:pt x="133350" y="650875"/>
                </a:cubicBezTo>
                <a:cubicBezTo>
                  <a:pt x="133350" y="687699"/>
                  <a:pt x="103499" y="717550"/>
                  <a:pt x="66675" y="717550"/>
                </a:cubicBezTo>
                <a:cubicBezTo>
                  <a:pt x="29851" y="717550"/>
                  <a:pt x="0" y="687699"/>
                  <a:pt x="0" y="650875"/>
                </a:cubicBezTo>
                <a:cubicBezTo>
                  <a:pt x="0" y="614051"/>
                  <a:pt x="29851" y="584200"/>
                  <a:pt x="66675" y="584200"/>
                </a:cubicBezTo>
                <a:close/>
                <a:moveTo>
                  <a:pt x="1057275" y="292100"/>
                </a:moveTo>
                <a:cubicBezTo>
                  <a:pt x="1094099" y="292100"/>
                  <a:pt x="1123950" y="321951"/>
                  <a:pt x="1123950" y="358775"/>
                </a:cubicBezTo>
                <a:cubicBezTo>
                  <a:pt x="1123950" y="395599"/>
                  <a:pt x="1094099" y="425450"/>
                  <a:pt x="1057275" y="425450"/>
                </a:cubicBezTo>
                <a:cubicBezTo>
                  <a:pt x="1020451" y="425450"/>
                  <a:pt x="990600" y="395599"/>
                  <a:pt x="990600" y="358775"/>
                </a:cubicBezTo>
                <a:cubicBezTo>
                  <a:pt x="990600" y="321951"/>
                  <a:pt x="1020451" y="292100"/>
                  <a:pt x="1057275" y="292100"/>
                </a:cubicBezTo>
                <a:close/>
                <a:moveTo>
                  <a:pt x="727075" y="292100"/>
                </a:moveTo>
                <a:cubicBezTo>
                  <a:pt x="763899" y="292100"/>
                  <a:pt x="793750" y="321951"/>
                  <a:pt x="793750" y="358775"/>
                </a:cubicBezTo>
                <a:cubicBezTo>
                  <a:pt x="793750" y="395599"/>
                  <a:pt x="763899" y="425450"/>
                  <a:pt x="727075" y="425450"/>
                </a:cubicBezTo>
                <a:cubicBezTo>
                  <a:pt x="690251" y="425450"/>
                  <a:pt x="660400" y="395599"/>
                  <a:pt x="660400" y="358775"/>
                </a:cubicBezTo>
                <a:cubicBezTo>
                  <a:pt x="660400" y="321951"/>
                  <a:pt x="690251" y="292100"/>
                  <a:pt x="727075" y="292100"/>
                </a:cubicBezTo>
                <a:close/>
                <a:moveTo>
                  <a:pt x="396875" y="292100"/>
                </a:moveTo>
                <a:cubicBezTo>
                  <a:pt x="433699" y="292100"/>
                  <a:pt x="463550" y="321951"/>
                  <a:pt x="463550" y="358775"/>
                </a:cubicBezTo>
                <a:cubicBezTo>
                  <a:pt x="463550" y="395599"/>
                  <a:pt x="433699" y="425450"/>
                  <a:pt x="396875" y="425450"/>
                </a:cubicBezTo>
                <a:cubicBezTo>
                  <a:pt x="360051" y="425450"/>
                  <a:pt x="330200" y="395599"/>
                  <a:pt x="330200" y="358775"/>
                </a:cubicBezTo>
                <a:cubicBezTo>
                  <a:pt x="330200" y="321951"/>
                  <a:pt x="360051" y="292100"/>
                  <a:pt x="396875" y="292100"/>
                </a:cubicBezTo>
                <a:close/>
                <a:moveTo>
                  <a:pt x="66675" y="292100"/>
                </a:moveTo>
                <a:cubicBezTo>
                  <a:pt x="103499" y="292100"/>
                  <a:pt x="133350" y="321951"/>
                  <a:pt x="133350" y="358775"/>
                </a:cubicBezTo>
                <a:cubicBezTo>
                  <a:pt x="133350" y="395599"/>
                  <a:pt x="103499" y="425450"/>
                  <a:pt x="66675" y="425450"/>
                </a:cubicBezTo>
                <a:cubicBezTo>
                  <a:pt x="29851" y="425450"/>
                  <a:pt x="0" y="395599"/>
                  <a:pt x="0" y="358775"/>
                </a:cubicBezTo>
                <a:cubicBezTo>
                  <a:pt x="0" y="321951"/>
                  <a:pt x="29851" y="292100"/>
                  <a:pt x="66675" y="292100"/>
                </a:cubicBezTo>
                <a:close/>
                <a:moveTo>
                  <a:pt x="1057275" y="0"/>
                </a:moveTo>
                <a:cubicBezTo>
                  <a:pt x="1094099" y="0"/>
                  <a:pt x="1123950" y="29851"/>
                  <a:pt x="1123950" y="66675"/>
                </a:cubicBezTo>
                <a:cubicBezTo>
                  <a:pt x="1123950" y="103499"/>
                  <a:pt x="1094099" y="133350"/>
                  <a:pt x="1057275" y="133350"/>
                </a:cubicBezTo>
                <a:cubicBezTo>
                  <a:pt x="1020451" y="133350"/>
                  <a:pt x="990600" y="103499"/>
                  <a:pt x="990600" y="66675"/>
                </a:cubicBezTo>
                <a:cubicBezTo>
                  <a:pt x="990600" y="29851"/>
                  <a:pt x="1020451" y="0"/>
                  <a:pt x="1057275" y="0"/>
                </a:cubicBezTo>
                <a:close/>
                <a:moveTo>
                  <a:pt x="727075" y="0"/>
                </a:moveTo>
                <a:cubicBezTo>
                  <a:pt x="763899" y="0"/>
                  <a:pt x="793750" y="29851"/>
                  <a:pt x="793750" y="66675"/>
                </a:cubicBezTo>
                <a:cubicBezTo>
                  <a:pt x="793750" y="103499"/>
                  <a:pt x="763899" y="133350"/>
                  <a:pt x="727075" y="133350"/>
                </a:cubicBezTo>
                <a:cubicBezTo>
                  <a:pt x="690251" y="133350"/>
                  <a:pt x="660400" y="103499"/>
                  <a:pt x="660400" y="66675"/>
                </a:cubicBezTo>
                <a:cubicBezTo>
                  <a:pt x="660400" y="29851"/>
                  <a:pt x="690251" y="0"/>
                  <a:pt x="727075" y="0"/>
                </a:cubicBezTo>
                <a:close/>
                <a:moveTo>
                  <a:pt x="396875" y="0"/>
                </a:moveTo>
                <a:cubicBezTo>
                  <a:pt x="433699" y="0"/>
                  <a:pt x="463550" y="29851"/>
                  <a:pt x="463550" y="66675"/>
                </a:cubicBezTo>
                <a:cubicBezTo>
                  <a:pt x="463550" y="103499"/>
                  <a:pt x="433699" y="133350"/>
                  <a:pt x="396875" y="133350"/>
                </a:cubicBezTo>
                <a:cubicBezTo>
                  <a:pt x="360051" y="133350"/>
                  <a:pt x="330200" y="103499"/>
                  <a:pt x="330200" y="66675"/>
                </a:cubicBezTo>
                <a:cubicBezTo>
                  <a:pt x="330200" y="29851"/>
                  <a:pt x="360051" y="0"/>
                  <a:pt x="396875" y="0"/>
                </a:cubicBezTo>
                <a:close/>
                <a:moveTo>
                  <a:pt x="66675" y="0"/>
                </a:moveTo>
                <a:cubicBezTo>
                  <a:pt x="103499" y="0"/>
                  <a:pt x="133350" y="29851"/>
                  <a:pt x="133350" y="66675"/>
                </a:cubicBezTo>
                <a:cubicBezTo>
                  <a:pt x="133350" y="103499"/>
                  <a:pt x="103499" y="133350"/>
                  <a:pt x="66675" y="133350"/>
                </a:cubicBezTo>
                <a:cubicBezTo>
                  <a:pt x="29851" y="133350"/>
                  <a:pt x="0" y="103499"/>
                  <a:pt x="0" y="66675"/>
                </a:cubicBezTo>
                <a:cubicBezTo>
                  <a:pt x="0" y="29851"/>
                  <a:pt x="29851" y="0"/>
                  <a:pt x="66675" y="0"/>
                </a:cubicBezTo>
                <a:close/>
              </a:path>
            </a:pathLst>
          </a:cu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lt1"/>
              </a:solidFill>
            </a:endParaRPr>
          </a:p>
        </p:txBody>
      </p:sp>
      <p:sp>
        <p:nvSpPr>
          <p:cNvPr id="149" name="文本框 148"/>
          <p:cNvSpPr txBox="1"/>
          <p:nvPr/>
        </p:nvSpPr>
        <p:spPr>
          <a:xfrm>
            <a:off x="396240" y="288925"/>
            <a:ext cx="2168525" cy="76835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solidFill>
                  <a:schemeClr val="accent1">
                    <a:lumMod val="75000"/>
                  </a:schemeClr>
                </a:solidFill>
                <a:latin typeface="微软雅黑" panose="020b0503020204020204" charset="-122"/>
                <a:ea typeface="微软雅黑" panose="020b0503020204020204" charset="-122"/>
              </a:rPr>
              <a:t>目录</a:t>
            </a:r>
          </a:p>
        </p:txBody>
      </p:sp>
      <p:sp>
        <p:nvSpPr>
          <p:cNvPr id="150" name="文本框 149"/>
          <p:cNvSpPr txBox="1"/>
          <p:nvPr>
            <p:custDataLst>
              <p:tags r:id="rId8"/>
            </p:custDataLst>
          </p:nvPr>
        </p:nvSpPr>
        <p:spPr>
          <a:xfrm>
            <a:off x="402227" y="995680"/>
            <a:ext cx="2847340" cy="76835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i="1">
                <a:solidFill>
                  <a:schemeClr val="accent1"/>
                </a:solidFill>
                <a:latin typeface="微软雅黑" panose="020b0503020204020204" charset="-122"/>
                <a:ea typeface="微软雅黑" panose="020b0503020204020204" charset="-122"/>
              </a:rPr>
              <a:t>catalog</a:t>
            </a:r>
          </a:p>
        </p:txBody>
      </p:sp>
      <p:grpSp>
        <p:nvGrpSpPr>
          <p:cNvPr id="7" name="Text2"/>
          <p:cNvGrpSpPr/>
          <p:nvPr/>
        </p:nvGrpSpPr>
        <p:grpSpPr>
          <a:xfrm>
            <a:off x="6710795" y="2265521"/>
            <a:ext cx="5037288" cy="506730"/>
            <a:chOff x="11370" y="1844"/>
            <a:chExt cx="6646" cy="798"/>
          </a:xfrm>
        </p:grpSpPr>
        <p:sp>
          <p:nvSpPr>
            <p:cNvPr id="8" name="Rectangle 36"/>
            <p:cNvSpPr>
              <a:spLocks noChangeArrowheads="1"/>
            </p:cNvSpPr>
            <p:nvPr>
              <p:custDataLst>
                <p:tags r:id="rId9"/>
              </p:custDataLst>
            </p:nvPr>
          </p:nvSpPr>
          <p:spPr bwMode="auto">
            <a:xfrm>
              <a:off x="11654" y="1844"/>
              <a:ext cx="6362" cy="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en-US"/>
              </a:defPPr>
              <a:lvl1pPr marL="0" algn="l" defTabSz="914400" rtl="0" eaLnBrk="1" latinLnBrk="0" hangingPunct="1">
                <a:defRPr sz="1800" kern="1200">
                  <a:solidFill>
                    <a:schemeClr val="tx1"/>
                  </a:solidFill>
                  <a:latin typeface="Lato" panose="020f0502020204030203" pitchFamily="34" charset="0"/>
                  <a:ea typeface="+mn-ea"/>
                  <a:cs typeface="+mn-cs"/>
                </a:defRPr>
              </a:lvl1pPr>
              <a:lvl2pPr marL="742950" indent="-285750" algn="l" defTabSz="914400" rtl="0" eaLnBrk="1" latinLnBrk="0" hangingPunct="1">
                <a:defRPr sz="1800" kern="1200">
                  <a:solidFill>
                    <a:schemeClr val="tx1"/>
                  </a:solidFill>
                  <a:latin typeface="Lato" panose="020f0502020204030203" pitchFamily="34" charset="0"/>
                  <a:ea typeface="+mn-ea"/>
                  <a:cs typeface="+mn-cs"/>
                </a:defRPr>
              </a:lvl2pPr>
              <a:lvl3pPr marL="1143000" indent="-228600" algn="l" defTabSz="914400" rtl="0" eaLnBrk="1" latinLnBrk="0" hangingPunct="1">
                <a:defRPr sz="1800" kern="1200">
                  <a:solidFill>
                    <a:schemeClr val="tx1"/>
                  </a:solidFill>
                  <a:latin typeface="Lato" panose="020f0502020204030203" pitchFamily="34" charset="0"/>
                  <a:ea typeface="+mn-ea"/>
                  <a:cs typeface="+mn-cs"/>
                </a:defRPr>
              </a:lvl3pPr>
              <a:lvl4pPr marL="1600200" indent="-228600" algn="l" defTabSz="914400" rtl="0" eaLnBrk="1" latinLnBrk="0" hangingPunct="1">
                <a:defRPr sz="1800" kern="1200">
                  <a:solidFill>
                    <a:schemeClr val="tx1"/>
                  </a:solidFill>
                  <a:latin typeface="Lato" panose="020f0502020204030203" pitchFamily="34" charset="0"/>
                  <a:ea typeface="+mn-ea"/>
                  <a:cs typeface="+mn-cs"/>
                </a:defRPr>
              </a:lvl4pPr>
              <a:lvl5pPr marL="2057400" indent="-228600" algn="l" defTabSz="914400" rtl="0" eaLnBrk="1" latinLnBrk="0" hangingPunct="1">
                <a:defRPr sz="1800" kern="1200">
                  <a:solidFill>
                    <a:schemeClr val="tx1"/>
                  </a:solidFill>
                  <a:latin typeface="Lato" panose="020f0502020204030203" pitchFamily="34" charset="0"/>
                  <a:ea typeface="+mn-ea"/>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9pPr>
            </a:lstStyle>
            <a:p>
              <a:pPr eaLnBrk="1" hangingPunct="1">
                <a:lnSpc>
                  <a:spcPct val="150000"/>
                </a:lnSpc>
              </a:pPr>
              <a:r>
                <a:rPr lang="zh-CN" altLang="en-US" b="1">
                  <a:solidFill>
                    <a:schemeClr val="tx2"/>
                  </a:solidFill>
                  <a:latin typeface="微软雅黑" panose="020b0503020204020204" charset="-122"/>
                  <a:ea typeface="微软雅黑" panose="020b0503020204020204" charset="-122"/>
                  <a:sym typeface="+mn-ea"/>
                </a:rPr>
                <a:t>中国软包装市场的发展历程</a:t>
              </a:r>
              <a:endParaRPr lang="en-GB" altLang="en-US" b="1">
                <a:solidFill>
                  <a:schemeClr val="tx2"/>
                </a:solidFill>
                <a:latin typeface="微软雅黑" panose="020b0503020204020204" charset="-122"/>
                <a:ea typeface="微软雅黑" panose="020b0503020204020204" charset="-122"/>
                <a:cs typeface="Poppins SemiBold" panose="00000700000000000000" pitchFamily="2" charset="0"/>
                <a:sym typeface="+mn-ea"/>
              </a:endParaRPr>
            </a:p>
          </p:txBody>
        </p:sp>
        <p:cxnSp>
          <p:nvCxnSpPr>
            <p:cNvPr id="9" name="Straight Connector 79"/>
            <p:cNvCxnSpPr/>
            <p:nvPr>
              <p:custDataLst>
                <p:tags r:id="rId10"/>
              </p:custDataLst>
            </p:nvPr>
          </p:nvCxnSpPr>
          <p:spPr>
            <a:xfrm flipH="1">
              <a:off x="11370" y="2075"/>
              <a:ext cx="0" cy="567"/>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6" name="Text3"/>
          <p:cNvGrpSpPr/>
          <p:nvPr/>
        </p:nvGrpSpPr>
        <p:grpSpPr>
          <a:xfrm>
            <a:off x="6710795" y="2944654"/>
            <a:ext cx="5172710" cy="506730"/>
            <a:chOff x="11370" y="1844"/>
            <a:chExt cx="8146" cy="798"/>
          </a:xfrm>
        </p:grpSpPr>
        <p:sp>
          <p:nvSpPr>
            <p:cNvPr id="17" name="Rectangle 36"/>
            <p:cNvSpPr>
              <a:spLocks noChangeArrowheads="1"/>
            </p:cNvSpPr>
            <p:nvPr>
              <p:custDataLst>
                <p:tags r:id="rId11"/>
              </p:custDataLst>
            </p:nvPr>
          </p:nvSpPr>
          <p:spPr bwMode="auto">
            <a:xfrm>
              <a:off x="11709" y="1844"/>
              <a:ext cx="7807" cy="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en-US"/>
              </a:defPPr>
              <a:lvl1pPr marL="0" algn="l" defTabSz="914400" rtl="0" eaLnBrk="1" latinLnBrk="0" hangingPunct="1">
                <a:defRPr sz="1800" kern="1200">
                  <a:solidFill>
                    <a:schemeClr val="tx1"/>
                  </a:solidFill>
                  <a:latin typeface="Lato" panose="020f0502020204030203" pitchFamily="34" charset="0"/>
                  <a:ea typeface="+mn-ea"/>
                  <a:cs typeface="+mn-cs"/>
                </a:defRPr>
              </a:lvl1pPr>
              <a:lvl2pPr marL="742950" indent="-285750" algn="l" defTabSz="914400" rtl="0" eaLnBrk="1" latinLnBrk="0" hangingPunct="1">
                <a:defRPr sz="1800" kern="1200">
                  <a:solidFill>
                    <a:schemeClr val="tx1"/>
                  </a:solidFill>
                  <a:latin typeface="Lato" panose="020f0502020204030203" pitchFamily="34" charset="0"/>
                  <a:ea typeface="+mn-ea"/>
                  <a:cs typeface="+mn-cs"/>
                </a:defRPr>
              </a:lvl2pPr>
              <a:lvl3pPr marL="1143000" indent="-228600" algn="l" defTabSz="914400" rtl="0" eaLnBrk="1" latinLnBrk="0" hangingPunct="1">
                <a:defRPr sz="1800" kern="1200">
                  <a:solidFill>
                    <a:schemeClr val="tx1"/>
                  </a:solidFill>
                  <a:latin typeface="Lato" panose="020f0502020204030203" pitchFamily="34" charset="0"/>
                  <a:ea typeface="+mn-ea"/>
                  <a:cs typeface="+mn-cs"/>
                </a:defRPr>
              </a:lvl3pPr>
              <a:lvl4pPr marL="1600200" indent="-228600" algn="l" defTabSz="914400" rtl="0" eaLnBrk="1" latinLnBrk="0" hangingPunct="1">
                <a:defRPr sz="1800" kern="1200">
                  <a:solidFill>
                    <a:schemeClr val="tx1"/>
                  </a:solidFill>
                  <a:latin typeface="Lato" panose="020f0502020204030203" pitchFamily="34" charset="0"/>
                  <a:ea typeface="+mn-ea"/>
                  <a:cs typeface="+mn-cs"/>
                </a:defRPr>
              </a:lvl4pPr>
              <a:lvl5pPr marL="2057400" indent="-228600" algn="l" defTabSz="914400" rtl="0" eaLnBrk="1" latinLnBrk="0" hangingPunct="1">
                <a:defRPr sz="1800" kern="1200">
                  <a:solidFill>
                    <a:schemeClr val="tx1"/>
                  </a:solidFill>
                  <a:latin typeface="Lato" panose="020f0502020204030203" pitchFamily="34" charset="0"/>
                  <a:ea typeface="+mn-ea"/>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9pPr>
            </a:lstStyle>
            <a:p>
              <a:pPr eaLnBrk="1" hangingPunct="1">
                <a:lnSpc>
                  <a:spcPct val="150000"/>
                </a:lnSpc>
              </a:pPr>
              <a:r>
                <a:rPr lang="zh-CN" altLang="en-US" b="1">
                  <a:solidFill>
                    <a:schemeClr val="tx2"/>
                  </a:solidFill>
                  <a:latin typeface="微软雅黑" panose="020b0503020204020204" charset="-122"/>
                  <a:ea typeface="微软雅黑" panose="020b0503020204020204" charset="-122"/>
                  <a:sym typeface="+mn-ea"/>
                </a:rPr>
                <a:t>中国软包装市场的竞争格局</a:t>
              </a:r>
              <a:endParaRPr lang="en-GB" altLang="en-US" b="1">
                <a:solidFill>
                  <a:schemeClr val="tx2"/>
                </a:solidFill>
                <a:latin typeface="微软雅黑" panose="020b0503020204020204" charset="-122"/>
                <a:ea typeface="微软雅黑" panose="020b0503020204020204" charset="-122"/>
                <a:cs typeface="Poppins SemiBold" panose="00000700000000000000" pitchFamily="2" charset="0"/>
                <a:sym typeface="+mn-ea"/>
              </a:endParaRPr>
            </a:p>
          </p:txBody>
        </p:sp>
        <p:cxnSp>
          <p:nvCxnSpPr>
            <p:cNvPr id="18" name="Straight Connector 79"/>
            <p:cNvCxnSpPr/>
            <p:nvPr>
              <p:custDataLst>
                <p:tags r:id="rId12"/>
              </p:custDataLst>
            </p:nvPr>
          </p:nvCxnSpPr>
          <p:spPr>
            <a:xfrm flipH="1">
              <a:off x="11370" y="2075"/>
              <a:ext cx="0" cy="567"/>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20" name="Text4"/>
          <p:cNvGrpSpPr/>
          <p:nvPr/>
        </p:nvGrpSpPr>
        <p:grpSpPr>
          <a:xfrm>
            <a:off x="6710795" y="3623787"/>
            <a:ext cx="5078730" cy="506730"/>
            <a:chOff x="11370" y="1844"/>
            <a:chExt cx="7998" cy="798"/>
          </a:xfrm>
        </p:grpSpPr>
        <p:sp>
          <p:nvSpPr>
            <p:cNvPr id="21" name="Rectangle 36"/>
            <p:cNvSpPr>
              <a:spLocks noChangeArrowheads="1"/>
            </p:cNvSpPr>
            <p:nvPr>
              <p:custDataLst>
                <p:tags r:id="rId13"/>
              </p:custDataLst>
            </p:nvPr>
          </p:nvSpPr>
          <p:spPr bwMode="auto">
            <a:xfrm>
              <a:off x="11709" y="1844"/>
              <a:ext cx="7659" cy="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chorCtr="0">
              <a:normAutofit/>
            </a:bodyPr>
            <a:lstStyle>
              <a:defPPr>
                <a:defRPr lang="en-US"/>
              </a:defPPr>
              <a:lvl1pPr marL="0" algn="l" defTabSz="914400" rtl="0" eaLnBrk="1" latinLnBrk="0" hangingPunct="1">
                <a:defRPr sz="1800" kern="1200">
                  <a:solidFill>
                    <a:schemeClr val="tx1"/>
                  </a:solidFill>
                  <a:latin typeface="Lato" panose="020f0502020204030203" pitchFamily="34" charset="0"/>
                  <a:ea typeface="+mn-ea"/>
                  <a:cs typeface="+mn-cs"/>
                </a:defRPr>
              </a:lvl1pPr>
              <a:lvl2pPr marL="742950" indent="-285750" algn="l" defTabSz="914400" rtl="0" eaLnBrk="1" latinLnBrk="0" hangingPunct="1">
                <a:defRPr sz="1800" kern="1200">
                  <a:solidFill>
                    <a:schemeClr val="tx1"/>
                  </a:solidFill>
                  <a:latin typeface="Lato" panose="020f0502020204030203" pitchFamily="34" charset="0"/>
                  <a:ea typeface="+mn-ea"/>
                  <a:cs typeface="+mn-cs"/>
                </a:defRPr>
              </a:lvl2pPr>
              <a:lvl3pPr marL="1143000" indent="-228600" algn="l" defTabSz="914400" rtl="0" eaLnBrk="1" latinLnBrk="0" hangingPunct="1">
                <a:defRPr sz="1800" kern="1200">
                  <a:solidFill>
                    <a:schemeClr val="tx1"/>
                  </a:solidFill>
                  <a:latin typeface="Lato" panose="020f0502020204030203" pitchFamily="34" charset="0"/>
                  <a:ea typeface="+mn-ea"/>
                  <a:cs typeface="+mn-cs"/>
                </a:defRPr>
              </a:lvl3pPr>
              <a:lvl4pPr marL="1600200" indent="-228600" algn="l" defTabSz="914400" rtl="0" eaLnBrk="1" latinLnBrk="0" hangingPunct="1">
                <a:defRPr sz="1800" kern="1200">
                  <a:solidFill>
                    <a:schemeClr val="tx1"/>
                  </a:solidFill>
                  <a:latin typeface="Lato" panose="020f0502020204030203" pitchFamily="34" charset="0"/>
                  <a:ea typeface="+mn-ea"/>
                  <a:cs typeface="+mn-cs"/>
                </a:defRPr>
              </a:lvl4pPr>
              <a:lvl5pPr marL="2057400" indent="-228600" algn="l" defTabSz="914400" rtl="0" eaLnBrk="1" latinLnBrk="0" hangingPunct="1">
                <a:defRPr sz="1800" kern="1200">
                  <a:solidFill>
                    <a:schemeClr val="tx1"/>
                  </a:solidFill>
                  <a:latin typeface="Lato" panose="020f0502020204030203" pitchFamily="34" charset="0"/>
                  <a:ea typeface="+mn-ea"/>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Lato" panose="020f0502020204030203" pitchFamily="34" charset="0"/>
                  <a:ea typeface="+mn-ea"/>
                  <a:cs typeface="+mn-cs"/>
                </a:defRPr>
              </a:lvl9pPr>
            </a:lstStyle>
            <a:p>
              <a:pPr eaLnBrk="1" hangingPunct="1">
                <a:lnSpc>
                  <a:spcPct val="150000"/>
                </a:lnSpc>
              </a:pPr>
              <a:r>
                <a:rPr lang="zh-CN" altLang="en-US" b="1">
                  <a:solidFill>
                    <a:schemeClr val="tx2"/>
                  </a:solidFill>
                  <a:latin typeface="微软雅黑" panose="020b0503020204020204" charset="-122"/>
                  <a:ea typeface="微软雅黑" panose="020b0503020204020204" charset="-122"/>
                  <a:sym typeface="+mn-ea"/>
                </a:rPr>
                <a:t>中国软包装市场的未来趋势</a:t>
              </a:r>
              <a:endParaRPr lang="en-GB" altLang="en-US" b="1">
                <a:solidFill>
                  <a:schemeClr val="tx2"/>
                </a:solidFill>
                <a:latin typeface="微软雅黑" panose="020b0503020204020204" charset="-122"/>
                <a:ea typeface="微软雅黑" panose="020b0503020204020204" charset="-122"/>
                <a:cs typeface="Poppins SemiBold" panose="00000700000000000000" pitchFamily="2" charset="0"/>
                <a:sym typeface="+mn-ea"/>
              </a:endParaRPr>
            </a:p>
          </p:txBody>
        </p:sp>
        <p:cxnSp>
          <p:nvCxnSpPr>
            <p:cNvPr id="22" name="Straight Connector 79"/>
            <p:cNvCxnSpPr/>
            <p:nvPr>
              <p:custDataLst>
                <p:tags r:id="rId14"/>
              </p:custDataLst>
            </p:nvPr>
          </p:nvCxnSpPr>
          <p:spPr>
            <a:xfrm flipH="1">
              <a:off x="11370" y="2075"/>
              <a:ext cx="0" cy="567"/>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gr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30" name="Oval 29"/>
          <p:cNvSpPr/>
          <p:nvPr>
            <p:custDataLst>
              <p:tags r:id="rId3"/>
            </p:custDataLst>
          </p:nvPr>
        </p:nvSpPr>
        <p:spPr>
          <a:xfrm>
            <a:off x="3183316" y="516316"/>
            <a:ext cx="5825369" cy="5825369"/>
          </a:xfrm>
          <a:prstGeom prst="ellipse">
            <a:avLst/>
          </a:prstGeom>
          <a:gradFill flip="none" rotWithShape="1">
            <a:gsLst>
              <a:gs pos="0">
                <a:schemeClr val="accent1">
                  <a:alpha val="50000"/>
                </a:schemeClr>
              </a:gs>
              <a:gs pos="100000">
                <a:schemeClr val="accent1"/>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sz="3600"/>
          </a:p>
        </p:txBody>
      </p:sp>
      <p:sp>
        <p:nvSpPr>
          <p:cNvPr id="9" name="Rectangle: Rounded Corners 8"/>
          <p:cNvSpPr/>
          <p:nvPr>
            <p:custDataLst>
              <p:tags r:id="rId4"/>
            </p:custDataLst>
          </p:nvPr>
        </p:nvSpPr>
        <p:spPr>
          <a:xfrm>
            <a:off x="1581785" y="2550795"/>
            <a:ext cx="9027795" cy="1757680"/>
          </a:xfrm>
          <a:prstGeom prst="roundRect">
            <a:avLst>
              <a:gd name="adj" fmla="val 50000"/>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p>
        </p:txBody>
      </p:sp>
      <p:sp>
        <p:nvSpPr>
          <p:cNvPr id="11" name="Text1"/>
          <p:cNvSpPr txBox="1"/>
          <p:nvPr>
            <p:custDataLst>
              <p:tags r:id="rId5"/>
            </p:custDataLst>
          </p:nvPr>
        </p:nvSpPr>
        <p:spPr>
          <a:xfrm>
            <a:off x="2118768" y="2860184"/>
            <a:ext cx="7953828" cy="922020"/>
          </a:xfrm>
          <a:prstGeom prst="rect">
            <a:avLst/>
          </a:prstGeom>
          <a:noFill/>
        </p:spPr>
        <p:txBody>
          <a:bodyPr wrap="square" rtlCol="0">
            <a:normAutofit fontScale="85000" lnSpcReduction="10000"/>
          </a:bodyPr>
          <a:lstStyle>
            <a:defPPr>
              <a:defRPr lang="en-US"/>
            </a:defPPr>
            <a:lvl1pPr marL="0" algn="ctr" defTabSz="914400" rtl="0" eaLnBrk="1" latinLnBrk="0" hangingPunct="1">
              <a:defRPr sz="7200" b="1" kern="1200" spc="100">
                <a:solidFill>
                  <a:srgbClr val="EF01C1"/>
                </a:solidFill>
                <a:latin typeface="Montserrat" panose="00000500000000000000" pitchFamily="2" charset="0"/>
                <a:ea typeface="+mn-ea"/>
                <a:cs typeface="Catamaran ExtraBold"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rPr>
              <a:t>中国软包装市场的现状概述</a:t>
            </a:r>
            <a:endPar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endParaRPr>
          </a:p>
        </p:txBody>
      </p:sp>
      <p:sp>
        <p:nvSpPr>
          <p:cNvPr id="12" name="Text2"/>
          <p:cNvSpPr txBox="1"/>
          <p:nvPr>
            <p:custDataLst>
              <p:tags r:id="rId6"/>
            </p:custDataLst>
          </p:nvPr>
        </p:nvSpPr>
        <p:spPr>
          <a:xfrm>
            <a:off x="2207423" y="3696335"/>
            <a:ext cx="7776518" cy="555945"/>
          </a:xfrm>
          <a:prstGeom prst="rect">
            <a:avLst/>
          </a:prstGeom>
          <a:noFill/>
        </p:spPr>
        <p:txBody>
          <a:bodyPr wrap="square" rtlCol="0">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2"/>
                </a:solidFill>
                <a:latin typeface="微软雅黑" panose="020b0503020204020204" pitchFamily="34" charset="-122"/>
                <a:ea typeface="微软雅黑" panose="020b0503020204020204" pitchFamily="34" charset="-122"/>
                <a:sym typeface="+mn-ea"/>
              </a:rPr>
              <a:t>Overview of the current situation of China's flexible packaging market</a:t>
            </a:r>
            <a:endParaRPr lang="en-US" altLang="zh-CN" sz="1600" b="0">
              <a:solidFill>
                <a:schemeClr val="tx2"/>
              </a:solidFill>
              <a:effectLst/>
              <a:latin typeface="微软雅黑" panose="020b0503020204020204" pitchFamily="34" charset="-122"/>
              <a:ea typeface="微软雅黑" panose="020b0503020204020204" pitchFamily="34" charset="-122"/>
              <a:cs typeface="Poppins" panose="00000500000000000000" pitchFamily="2" charset="0"/>
              <a:sym typeface="+mn-ea"/>
            </a:endParaRPr>
          </a:p>
        </p:txBody>
      </p:sp>
      <p:sp>
        <p:nvSpPr>
          <p:cNvPr id="2" name="Text3">
            <a:extLst>
              <a:ext uri="{FF2B5EF4-FFF2-40B4-BE49-F238E27FC236}">
                <a16:creationId xmlns:a16="http://schemas.microsoft.com/office/drawing/2014/main" id="{A29A535E-0999-F664-AC39-2B2D9A725039}"/>
              </a:ext>
            </a:extLst>
          </p:cNvPr>
          <p:cNvSpPr txBox="1"/>
          <p:nvPr>
            <p:custDataLst>
              <p:tags r:id="rId7"/>
            </p:custDataLst>
          </p:nvPr>
        </p:nvSpPr>
        <p:spPr>
          <a:xfrm>
            <a:off x="5147627" y="1093856"/>
            <a:ext cx="1896110" cy="1585240"/>
          </a:xfrm>
          <a:prstGeom prst="rect">
            <a:avLst/>
          </a:prstGeom>
          <a:noFill/>
        </p:spPr>
        <p:txBody>
          <a:bodyPr wrap="none" rtlCol="0" anchor="ctr">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a:solidFill>
                  <a:schemeClr val="tx2"/>
                </a:solidFill>
                <a:latin typeface="微软雅黑" panose="020b0503020204020204" pitchFamily="34" charset="-122"/>
                <a:ea typeface="微软雅黑" panose="020b0503020204020204" pitchFamily="34" charset="-122"/>
              </a:rPr>
              <a:t>01</a:t>
            </a:r>
            <a:endParaRPr lang="en-US" altLang="zh-CN" sz="9600">
              <a:solidFill>
                <a:schemeClr val="tx2"/>
              </a:solidFill>
              <a:latin typeface="微软雅黑" panose="020b0503020204020204" pitchFamily="34" charset="-122"/>
              <a:ea typeface="微软雅黑" panose="020b0503020204020204" pitchFamily="34" charset="-122"/>
            </a:endParaRPr>
          </a:p>
        </p:txBody>
      </p:sp>
    </p:spTree>
    <p:custDataLst>
      <p:tags r:id="rId8"/>
    </p:custDataLst>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平滑1">
            <a:extLst>
              <a:ext uri="{FF2B5EF4-FFF2-40B4-BE49-F238E27FC236}">
                <a16:creationId xmlns:a16="http://schemas.microsoft.com/office/drawing/2014/main" id="{D393EDC9-E182-9725-9EBF-9537178C39F8}"/>
              </a:ext>
            </a:extLst>
          </p:cNvPr>
          <p:cNvSpPr/>
          <p:nvPr>
            <p:custDataLst>
              <p:tags r:id="rId3"/>
            </p:custDataLst>
          </p:nvPr>
        </p:nvSpPr>
        <p:spPr>
          <a:xfrm>
            <a:off x="0" y="6774235"/>
            <a:ext cx="12192000" cy="861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grpSp>
        <p:nvGrpSpPr>
          <p:cNvPr id="4" name="平滑3">
            <a:extLst>
              <a:ext uri="{FF2B5EF4-FFF2-40B4-BE49-F238E27FC236}">
                <a16:creationId xmlns:a16="http://schemas.microsoft.com/office/drawing/2014/main" id="{4CB07EDD-DDB1-9072-9AE1-9F1AE602B026}"/>
              </a:ext>
            </a:extLst>
          </p:cNvPr>
          <p:cNvGrpSpPr/>
          <p:nvPr/>
        </p:nvGrpSpPr>
        <p:grpSpPr>
          <a:xfrm rot="10800000">
            <a:off x="262890" y="261620"/>
            <a:ext cx="1121410" cy="314960"/>
            <a:chOff x="10346364" y="648401"/>
            <a:chExt cx="1184069" cy="403309"/>
          </a:xfrm>
          <a:solidFill>
            <a:schemeClr val="accent1"/>
          </a:solidFill>
        </p:grpSpPr>
        <p:sp>
          <p:nvSpPr>
            <p:cNvPr id="11" name="5">
              <a:extLst>
                <a:ext uri="{FF2B5EF4-FFF2-40B4-BE49-F238E27FC236}">
                  <a16:creationId xmlns:a16="http://schemas.microsoft.com/office/drawing/2014/main" id="{79B49190-FB4D-FB31-B5C2-0F93E38F9408}"/>
                </a:ext>
              </a:extLst>
            </p:cNvPr>
            <p:cNvSpPr/>
            <p:nvPr>
              <p:custDataLst>
                <p:tags r:id="rId4"/>
              </p:custDataLst>
            </p:nvPr>
          </p:nvSpPr>
          <p:spPr>
            <a:xfrm rot="16200000">
              <a:off x="10736755" y="732376"/>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 name="4">
              <a:extLst>
                <a:ext uri="{FF2B5EF4-FFF2-40B4-BE49-F238E27FC236}">
                  <a16:creationId xmlns:a16="http://schemas.microsoft.com/office/drawing/2014/main" id="{65B9F173-CD6E-E483-ABE1-9F33380A1146}"/>
                </a:ext>
              </a:extLst>
            </p:cNvPr>
            <p:cNvSpPr/>
            <p:nvPr>
              <p:custDataLst>
                <p:tags r:id="rId5"/>
              </p:custDataLst>
            </p:nvPr>
          </p:nvSpPr>
          <p:spPr>
            <a:xfrm rot="16200000">
              <a:off x="10499599"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3" name="3">
              <a:extLst>
                <a:ext uri="{FF2B5EF4-FFF2-40B4-BE49-F238E27FC236}">
                  <a16:creationId xmlns:a16="http://schemas.microsoft.com/office/drawing/2014/main" id="{65198D3E-B891-0C62-4500-8E21FE1CDFAB}"/>
                </a:ext>
              </a:extLst>
            </p:cNvPr>
            <p:cNvSpPr/>
            <p:nvPr>
              <p:custDataLst>
                <p:tags r:id="rId6"/>
              </p:custDataLst>
            </p:nvPr>
          </p:nvSpPr>
          <p:spPr>
            <a:xfrm rot="16200000">
              <a:off x="10263024"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4" name="2">
              <a:extLst>
                <a:ext uri="{FF2B5EF4-FFF2-40B4-BE49-F238E27FC236}">
                  <a16:creationId xmlns:a16="http://schemas.microsoft.com/office/drawing/2014/main" id="{DC398A19-95F3-82EF-E098-8EA7938B3A43}"/>
                </a:ext>
              </a:extLst>
            </p:cNvPr>
            <p:cNvSpPr/>
            <p:nvPr>
              <p:custDataLst>
                <p:tags r:id="rId7"/>
              </p:custDataLst>
            </p:nvPr>
          </p:nvSpPr>
          <p:spPr>
            <a:xfrm rot="16200000">
              <a:off x="11211100" y="731741"/>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5" name="1">
              <a:extLst>
                <a:ext uri="{FF2B5EF4-FFF2-40B4-BE49-F238E27FC236}">
                  <a16:creationId xmlns:a16="http://schemas.microsoft.com/office/drawing/2014/main" id="{FCBD8936-59D4-1540-9F21-12D39B456DB7}"/>
                </a:ext>
              </a:extLst>
            </p:cNvPr>
            <p:cNvSpPr/>
            <p:nvPr>
              <p:custDataLst>
                <p:tags r:id="rId8"/>
              </p:custDataLst>
            </p:nvPr>
          </p:nvSpPr>
          <p:spPr>
            <a:xfrm rot="16200000">
              <a:off x="10973944" y="731741"/>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5" name="任意多边形: 形状 4"/>
          <p:cNvSpPr/>
          <p:nvPr/>
        </p:nvSpPr>
        <p:spPr>
          <a:xfrm rot="16200000">
            <a:off x="9229389" y="2775203"/>
            <a:ext cx="664200" cy="2366502"/>
          </a:xfrm>
          <a:custGeom>
            <a:gdLst>
              <a:gd name="connsiteX0" fmla="*/ 664200 w 664200"/>
              <a:gd name="connsiteY0" fmla="*/ 382771 h 2366502"/>
              <a:gd name="connsiteX1" fmla="*/ 664200 w 664200"/>
              <a:gd name="connsiteY1" fmla="*/ 2194840 h 2366502"/>
              <a:gd name="connsiteX2" fmla="*/ 492538 w 664200"/>
              <a:gd name="connsiteY2" fmla="*/ 2366502 h 2366502"/>
              <a:gd name="connsiteX3" fmla="*/ 171662 w 664200"/>
              <a:gd name="connsiteY3" fmla="*/ 2366502 h 2366502"/>
              <a:gd name="connsiteX4" fmla="*/ 0 w 664200"/>
              <a:gd name="connsiteY4" fmla="*/ 2194840 h 2366502"/>
              <a:gd name="connsiteX5" fmla="*/ 0 w 664200"/>
              <a:gd name="connsiteY5" fmla="*/ 382771 h 2366502"/>
              <a:gd name="connsiteX6" fmla="*/ 171662 w 664200"/>
              <a:gd name="connsiteY6" fmla="*/ 211109 h 2366502"/>
              <a:gd name="connsiteX7" fmla="*/ 209656 w 664200"/>
              <a:gd name="connsiteY7" fmla="*/ 211109 h 2366502"/>
              <a:gd name="connsiteX8" fmla="*/ 332100 w 664200"/>
              <a:gd name="connsiteY8" fmla="*/ 0 h 2366502"/>
              <a:gd name="connsiteX9" fmla="*/ 454543 w 664200"/>
              <a:gd name="connsiteY9" fmla="*/ 211109 h 2366502"/>
              <a:gd name="connsiteX10" fmla="*/ 492538 w 664200"/>
              <a:gd name="connsiteY10" fmla="*/ 211109 h 2366502"/>
              <a:gd name="connsiteX11" fmla="*/ 664200 w 664200"/>
              <a:gd name="connsiteY11" fmla="*/ 382771 h 2366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4200" h="2366502">
                <a:moveTo>
                  <a:pt x="664200" y="382771"/>
                </a:moveTo>
                <a:lnTo>
                  <a:pt x="664200" y="2194840"/>
                </a:lnTo>
                <a:cubicBezTo>
                  <a:pt x="664200" y="2289646"/>
                  <a:pt x="587344" y="2366502"/>
                  <a:pt x="492538" y="2366502"/>
                </a:cubicBezTo>
                <a:lnTo>
                  <a:pt x="171662" y="2366502"/>
                </a:lnTo>
                <a:cubicBezTo>
                  <a:pt x="76856" y="2366502"/>
                  <a:pt x="0" y="2289646"/>
                  <a:pt x="0" y="2194840"/>
                </a:cubicBezTo>
                <a:lnTo>
                  <a:pt x="0" y="382771"/>
                </a:lnTo>
                <a:cubicBezTo>
                  <a:pt x="0" y="287965"/>
                  <a:pt x="76856" y="211109"/>
                  <a:pt x="171662" y="211109"/>
                </a:cubicBezTo>
                <a:lnTo>
                  <a:pt x="209656" y="211109"/>
                </a:lnTo>
                <a:lnTo>
                  <a:pt x="332100" y="0"/>
                </a:lnTo>
                <a:lnTo>
                  <a:pt x="454543" y="211109"/>
                </a:lnTo>
                <a:lnTo>
                  <a:pt x="492538" y="211109"/>
                </a:lnTo>
                <a:cubicBezTo>
                  <a:pt x="587344" y="211109"/>
                  <a:pt x="664200" y="287965"/>
                  <a:pt x="664200" y="382771"/>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Roboto Regular"/>
              <a:ea typeface="思源黑体 CN Regular" panose="020b0500000000000000" charset="-122"/>
            </a:endParaRPr>
          </a:p>
        </p:txBody>
      </p:sp>
      <p:sp>
        <p:nvSpPr>
          <p:cNvPr id="6" name="任意多边形: 形状 5"/>
          <p:cNvSpPr/>
          <p:nvPr/>
        </p:nvSpPr>
        <p:spPr>
          <a:xfrm rot="5400000" flipH="1">
            <a:off x="2298408" y="2775203"/>
            <a:ext cx="664200" cy="2366502"/>
          </a:xfrm>
          <a:custGeom>
            <a:gdLst>
              <a:gd name="connsiteX0" fmla="*/ 664200 w 664200"/>
              <a:gd name="connsiteY0" fmla="*/ 382771 h 2366502"/>
              <a:gd name="connsiteX1" fmla="*/ 664200 w 664200"/>
              <a:gd name="connsiteY1" fmla="*/ 2194840 h 2366502"/>
              <a:gd name="connsiteX2" fmla="*/ 492538 w 664200"/>
              <a:gd name="connsiteY2" fmla="*/ 2366502 h 2366502"/>
              <a:gd name="connsiteX3" fmla="*/ 171662 w 664200"/>
              <a:gd name="connsiteY3" fmla="*/ 2366502 h 2366502"/>
              <a:gd name="connsiteX4" fmla="*/ 0 w 664200"/>
              <a:gd name="connsiteY4" fmla="*/ 2194840 h 2366502"/>
              <a:gd name="connsiteX5" fmla="*/ 0 w 664200"/>
              <a:gd name="connsiteY5" fmla="*/ 382771 h 2366502"/>
              <a:gd name="connsiteX6" fmla="*/ 171662 w 664200"/>
              <a:gd name="connsiteY6" fmla="*/ 211109 h 2366502"/>
              <a:gd name="connsiteX7" fmla="*/ 209656 w 664200"/>
              <a:gd name="connsiteY7" fmla="*/ 211109 h 2366502"/>
              <a:gd name="connsiteX8" fmla="*/ 332100 w 664200"/>
              <a:gd name="connsiteY8" fmla="*/ 0 h 2366502"/>
              <a:gd name="connsiteX9" fmla="*/ 454543 w 664200"/>
              <a:gd name="connsiteY9" fmla="*/ 211109 h 2366502"/>
              <a:gd name="connsiteX10" fmla="*/ 492538 w 664200"/>
              <a:gd name="connsiteY10" fmla="*/ 211109 h 2366502"/>
              <a:gd name="connsiteX11" fmla="*/ 664200 w 664200"/>
              <a:gd name="connsiteY11" fmla="*/ 382771 h 23665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4200" h="2366502">
                <a:moveTo>
                  <a:pt x="664200" y="382771"/>
                </a:moveTo>
                <a:lnTo>
                  <a:pt x="664200" y="2194840"/>
                </a:lnTo>
                <a:cubicBezTo>
                  <a:pt x="664200" y="2289646"/>
                  <a:pt x="587344" y="2366502"/>
                  <a:pt x="492538" y="2366502"/>
                </a:cubicBezTo>
                <a:lnTo>
                  <a:pt x="171662" y="2366502"/>
                </a:lnTo>
                <a:cubicBezTo>
                  <a:pt x="76856" y="2366502"/>
                  <a:pt x="0" y="2289646"/>
                  <a:pt x="0" y="2194840"/>
                </a:cubicBezTo>
                <a:lnTo>
                  <a:pt x="0" y="382771"/>
                </a:lnTo>
                <a:cubicBezTo>
                  <a:pt x="0" y="287965"/>
                  <a:pt x="76856" y="211109"/>
                  <a:pt x="171662" y="211109"/>
                </a:cubicBezTo>
                <a:lnTo>
                  <a:pt x="209656" y="211109"/>
                </a:lnTo>
                <a:lnTo>
                  <a:pt x="332100" y="0"/>
                </a:lnTo>
                <a:lnTo>
                  <a:pt x="454543" y="211109"/>
                </a:lnTo>
                <a:lnTo>
                  <a:pt x="492538" y="211109"/>
                </a:lnTo>
                <a:cubicBezTo>
                  <a:pt x="587344" y="211109"/>
                  <a:pt x="664200" y="287965"/>
                  <a:pt x="664200" y="382771"/>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7" name="任意多边形: 形状 6"/>
          <p:cNvSpPr/>
          <p:nvPr/>
        </p:nvSpPr>
        <p:spPr>
          <a:xfrm>
            <a:off x="1864069" y="2014522"/>
            <a:ext cx="2321178" cy="664200"/>
          </a:xfrm>
          <a:custGeom>
            <a:gdLst>
              <a:gd name="connsiteX0" fmla="*/ 197804 w 2123704"/>
              <a:gd name="connsiteY0" fmla="*/ 0 h 607693"/>
              <a:gd name="connsiteX1" fmla="*/ 1787336 w 2123704"/>
              <a:gd name="connsiteY1" fmla="*/ 0 h 607693"/>
              <a:gd name="connsiteX2" fmla="*/ 1985140 w 2123704"/>
              <a:gd name="connsiteY2" fmla="*/ 197804 h 607693"/>
              <a:gd name="connsiteX3" fmla="*/ 1985140 w 2123704"/>
              <a:gd name="connsiteY3" fmla="*/ 405360 h 607693"/>
              <a:gd name="connsiteX4" fmla="*/ 2123704 w 2123704"/>
              <a:gd name="connsiteY4" fmla="*/ 607693 h 607693"/>
              <a:gd name="connsiteX5" fmla="*/ 1787336 w 2123704"/>
              <a:gd name="connsiteY5" fmla="*/ 607693 h 607693"/>
              <a:gd name="connsiteX6" fmla="*/ 1764196 w 2123704"/>
              <a:gd name="connsiteY6" fmla="*/ 607693 h 607693"/>
              <a:gd name="connsiteX7" fmla="*/ 197804 w 2123704"/>
              <a:gd name="connsiteY7" fmla="*/ 607693 h 607693"/>
              <a:gd name="connsiteX8" fmla="*/ 0 w 2123704"/>
              <a:gd name="connsiteY8" fmla="*/ 409889 h 607693"/>
              <a:gd name="connsiteX9" fmla="*/ 0 w 2123704"/>
              <a:gd name="connsiteY9" fmla="*/ 197804 h 607693"/>
              <a:gd name="connsiteX10" fmla="*/ 197804 w 2123704"/>
              <a:gd name="connsiteY10" fmla="*/ 0 h 6076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704" h="607693">
                <a:moveTo>
                  <a:pt x="197804" y="0"/>
                </a:moveTo>
                <a:lnTo>
                  <a:pt x="1787336" y="0"/>
                </a:lnTo>
                <a:cubicBezTo>
                  <a:pt x="1896580" y="0"/>
                  <a:pt x="1985140" y="88560"/>
                  <a:pt x="1985140" y="197804"/>
                </a:cubicBezTo>
                <a:lnTo>
                  <a:pt x="1985140" y="405360"/>
                </a:lnTo>
                <a:lnTo>
                  <a:pt x="2123704" y="607693"/>
                </a:lnTo>
                <a:lnTo>
                  <a:pt x="1787336" y="607693"/>
                </a:lnTo>
                <a:lnTo>
                  <a:pt x="1764196" y="607693"/>
                </a:lnTo>
                <a:lnTo>
                  <a:pt x="197804" y="607693"/>
                </a:lnTo>
                <a:cubicBezTo>
                  <a:pt x="88560" y="607693"/>
                  <a:pt x="0" y="519133"/>
                  <a:pt x="0" y="409889"/>
                </a:cubicBezTo>
                <a:lnTo>
                  <a:pt x="0" y="197804"/>
                </a:lnTo>
                <a:cubicBezTo>
                  <a:pt x="0" y="88560"/>
                  <a:pt x="88560" y="0"/>
                  <a:pt x="197804" y="0"/>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Roboto Regular"/>
              <a:ea typeface="思源黑体 CN Regular" panose="020b0500000000000000" charset="-122"/>
            </a:endParaRPr>
          </a:p>
        </p:txBody>
      </p:sp>
      <p:sp>
        <p:nvSpPr>
          <p:cNvPr id="8" name="任意多边形: 形状 7"/>
          <p:cNvSpPr/>
          <p:nvPr/>
        </p:nvSpPr>
        <p:spPr>
          <a:xfrm flipV="1">
            <a:off x="1864069" y="5238187"/>
            <a:ext cx="2321178" cy="664200"/>
          </a:xfrm>
          <a:custGeom>
            <a:gdLst>
              <a:gd name="connsiteX0" fmla="*/ 197804 w 2123704"/>
              <a:gd name="connsiteY0" fmla="*/ 0 h 607693"/>
              <a:gd name="connsiteX1" fmla="*/ 1787336 w 2123704"/>
              <a:gd name="connsiteY1" fmla="*/ 0 h 607693"/>
              <a:gd name="connsiteX2" fmla="*/ 1985140 w 2123704"/>
              <a:gd name="connsiteY2" fmla="*/ 197804 h 607693"/>
              <a:gd name="connsiteX3" fmla="*/ 1985140 w 2123704"/>
              <a:gd name="connsiteY3" fmla="*/ 405360 h 607693"/>
              <a:gd name="connsiteX4" fmla="*/ 2123704 w 2123704"/>
              <a:gd name="connsiteY4" fmla="*/ 607693 h 607693"/>
              <a:gd name="connsiteX5" fmla="*/ 1787336 w 2123704"/>
              <a:gd name="connsiteY5" fmla="*/ 607693 h 607693"/>
              <a:gd name="connsiteX6" fmla="*/ 1764196 w 2123704"/>
              <a:gd name="connsiteY6" fmla="*/ 607693 h 607693"/>
              <a:gd name="connsiteX7" fmla="*/ 197804 w 2123704"/>
              <a:gd name="connsiteY7" fmla="*/ 607693 h 607693"/>
              <a:gd name="connsiteX8" fmla="*/ 0 w 2123704"/>
              <a:gd name="connsiteY8" fmla="*/ 409889 h 607693"/>
              <a:gd name="connsiteX9" fmla="*/ 0 w 2123704"/>
              <a:gd name="connsiteY9" fmla="*/ 197804 h 607693"/>
              <a:gd name="connsiteX10" fmla="*/ 197804 w 2123704"/>
              <a:gd name="connsiteY10" fmla="*/ 0 h 6076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704" h="607693">
                <a:moveTo>
                  <a:pt x="197804" y="0"/>
                </a:moveTo>
                <a:lnTo>
                  <a:pt x="1787336" y="0"/>
                </a:lnTo>
                <a:cubicBezTo>
                  <a:pt x="1896580" y="0"/>
                  <a:pt x="1985140" y="88560"/>
                  <a:pt x="1985140" y="197804"/>
                </a:cubicBezTo>
                <a:lnTo>
                  <a:pt x="1985140" y="405360"/>
                </a:lnTo>
                <a:lnTo>
                  <a:pt x="2123704" y="607693"/>
                </a:lnTo>
                <a:lnTo>
                  <a:pt x="1787336" y="607693"/>
                </a:lnTo>
                <a:lnTo>
                  <a:pt x="1764196" y="607693"/>
                </a:lnTo>
                <a:lnTo>
                  <a:pt x="197804" y="607693"/>
                </a:lnTo>
                <a:cubicBezTo>
                  <a:pt x="88560" y="607693"/>
                  <a:pt x="0" y="519133"/>
                  <a:pt x="0" y="409889"/>
                </a:cubicBezTo>
                <a:lnTo>
                  <a:pt x="0" y="197804"/>
                </a:lnTo>
                <a:cubicBezTo>
                  <a:pt x="0" y="88560"/>
                  <a:pt x="88560" y="0"/>
                  <a:pt x="197804" y="0"/>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Roboto Regular"/>
              <a:ea typeface="思源黑体 CN Regular" panose="020b0500000000000000" charset="-122"/>
            </a:endParaRPr>
          </a:p>
        </p:txBody>
      </p:sp>
      <p:sp>
        <p:nvSpPr>
          <p:cNvPr id="9" name="椭圆 8"/>
          <p:cNvSpPr/>
          <p:nvPr/>
        </p:nvSpPr>
        <p:spPr>
          <a:xfrm>
            <a:off x="4782640" y="2645095"/>
            <a:ext cx="2626720" cy="2626720"/>
          </a:xfrm>
          <a:prstGeom prst="ellipse">
            <a:avLst/>
          </a:prstGeom>
          <a:gradFill flip="none" rotWithShape="1">
            <a:gsLst>
              <a:gs pos="0">
                <a:schemeClr val="accent1">
                  <a:lumMod val="97000"/>
                  <a:lumOff val="3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sp>
        <p:nvSpPr>
          <p:cNvPr id="10" name="椭圆 9"/>
          <p:cNvSpPr/>
          <p:nvPr/>
        </p:nvSpPr>
        <p:spPr>
          <a:xfrm>
            <a:off x="3813760" y="1676215"/>
            <a:ext cx="4564479" cy="4564479"/>
          </a:xfrm>
          <a:prstGeom prst="ellipse">
            <a:avLst/>
          </a:prstGeom>
          <a:noFill/>
          <a:ln w="12700">
            <a:gradFill>
              <a:gsLst>
                <a:gs pos="5000">
                  <a:schemeClr val="accent2">
                    <a:alpha val="0"/>
                  </a:schemeClr>
                </a:gs>
                <a:gs pos="48000">
                  <a:schemeClr val="accent1"/>
                </a:gs>
                <a:gs pos="95000">
                  <a:schemeClr val="accent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Roboto Regular"/>
              <a:ea typeface="思源黑体 CN Regular" panose="020b0500000000000000" charset="-122"/>
              <a:cs typeface="+mn-cs"/>
            </a:endParaRPr>
          </a:p>
        </p:txBody>
      </p:sp>
      <p:grpSp>
        <p:nvGrpSpPr>
          <p:cNvPr id="23" name="组合 22"/>
          <p:cNvGrpSpPr/>
          <p:nvPr/>
        </p:nvGrpSpPr>
        <p:grpSpPr>
          <a:xfrm>
            <a:off x="8004699" y="2014522"/>
            <a:ext cx="2321178" cy="3887865"/>
            <a:chOff x="8004700" y="1445214"/>
            <a:chExt cx="2321178" cy="3887865"/>
          </a:xfrm>
        </p:grpSpPr>
        <p:sp>
          <p:nvSpPr>
            <p:cNvPr id="24" name="任意多边形: 形状 23"/>
            <p:cNvSpPr/>
            <p:nvPr/>
          </p:nvSpPr>
          <p:spPr>
            <a:xfrm flipH="1">
              <a:off x="8004700" y="1445214"/>
              <a:ext cx="2321178" cy="664200"/>
            </a:xfrm>
            <a:custGeom>
              <a:gdLst>
                <a:gd name="connsiteX0" fmla="*/ 197804 w 2123704"/>
                <a:gd name="connsiteY0" fmla="*/ 0 h 607693"/>
                <a:gd name="connsiteX1" fmla="*/ 1787336 w 2123704"/>
                <a:gd name="connsiteY1" fmla="*/ 0 h 607693"/>
                <a:gd name="connsiteX2" fmla="*/ 1985140 w 2123704"/>
                <a:gd name="connsiteY2" fmla="*/ 197804 h 607693"/>
                <a:gd name="connsiteX3" fmla="*/ 1985140 w 2123704"/>
                <a:gd name="connsiteY3" fmla="*/ 405360 h 607693"/>
                <a:gd name="connsiteX4" fmla="*/ 2123704 w 2123704"/>
                <a:gd name="connsiteY4" fmla="*/ 607693 h 607693"/>
                <a:gd name="connsiteX5" fmla="*/ 1787336 w 2123704"/>
                <a:gd name="connsiteY5" fmla="*/ 607693 h 607693"/>
                <a:gd name="connsiteX6" fmla="*/ 1764196 w 2123704"/>
                <a:gd name="connsiteY6" fmla="*/ 607693 h 607693"/>
                <a:gd name="connsiteX7" fmla="*/ 197804 w 2123704"/>
                <a:gd name="connsiteY7" fmla="*/ 607693 h 607693"/>
                <a:gd name="connsiteX8" fmla="*/ 0 w 2123704"/>
                <a:gd name="connsiteY8" fmla="*/ 409889 h 607693"/>
                <a:gd name="connsiteX9" fmla="*/ 0 w 2123704"/>
                <a:gd name="connsiteY9" fmla="*/ 197804 h 607693"/>
                <a:gd name="connsiteX10" fmla="*/ 197804 w 2123704"/>
                <a:gd name="connsiteY10" fmla="*/ 0 h 6076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704" h="607693">
                  <a:moveTo>
                    <a:pt x="197804" y="0"/>
                  </a:moveTo>
                  <a:lnTo>
                    <a:pt x="1787336" y="0"/>
                  </a:lnTo>
                  <a:cubicBezTo>
                    <a:pt x="1896580" y="0"/>
                    <a:pt x="1985140" y="88560"/>
                    <a:pt x="1985140" y="197804"/>
                  </a:cubicBezTo>
                  <a:lnTo>
                    <a:pt x="1985140" y="405360"/>
                  </a:lnTo>
                  <a:lnTo>
                    <a:pt x="2123704" y="607693"/>
                  </a:lnTo>
                  <a:lnTo>
                    <a:pt x="1787336" y="607693"/>
                  </a:lnTo>
                  <a:lnTo>
                    <a:pt x="1764196" y="607693"/>
                  </a:lnTo>
                  <a:lnTo>
                    <a:pt x="197804" y="607693"/>
                  </a:lnTo>
                  <a:cubicBezTo>
                    <a:pt x="88560" y="607693"/>
                    <a:pt x="0" y="519133"/>
                    <a:pt x="0" y="409889"/>
                  </a:cubicBezTo>
                  <a:lnTo>
                    <a:pt x="0" y="197804"/>
                  </a:lnTo>
                  <a:cubicBezTo>
                    <a:pt x="0" y="88560"/>
                    <a:pt x="88560" y="0"/>
                    <a:pt x="197804" y="0"/>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Roboto Regular"/>
                <a:ea typeface="思源黑体 CN Regular" panose="020b0500000000000000" charset="-122"/>
              </a:endParaRPr>
            </a:p>
          </p:txBody>
        </p:sp>
        <p:sp>
          <p:nvSpPr>
            <p:cNvPr id="25" name="任意多边形: 形状 24"/>
            <p:cNvSpPr/>
            <p:nvPr/>
          </p:nvSpPr>
          <p:spPr>
            <a:xfrm flipH="1" flipV="1">
              <a:off x="8004700" y="4668879"/>
              <a:ext cx="2321178" cy="664200"/>
            </a:xfrm>
            <a:custGeom>
              <a:gdLst>
                <a:gd name="connsiteX0" fmla="*/ 197804 w 2123704"/>
                <a:gd name="connsiteY0" fmla="*/ 0 h 607693"/>
                <a:gd name="connsiteX1" fmla="*/ 1787336 w 2123704"/>
                <a:gd name="connsiteY1" fmla="*/ 0 h 607693"/>
                <a:gd name="connsiteX2" fmla="*/ 1985140 w 2123704"/>
                <a:gd name="connsiteY2" fmla="*/ 197804 h 607693"/>
                <a:gd name="connsiteX3" fmla="*/ 1985140 w 2123704"/>
                <a:gd name="connsiteY3" fmla="*/ 405360 h 607693"/>
                <a:gd name="connsiteX4" fmla="*/ 2123704 w 2123704"/>
                <a:gd name="connsiteY4" fmla="*/ 607693 h 607693"/>
                <a:gd name="connsiteX5" fmla="*/ 1787336 w 2123704"/>
                <a:gd name="connsiteY5" fmla="*/ 607693 h 607693"/>
                <a:gd name="connsiteX6" fmla="*/ 1764196 w 2123704"/>
                <a:gd name="connsiteY6" fmla="*/ 607693 h 607693"/>
                <a:gd name="connsiteX7" fmla="*/ 197804 w 2123704"/>
                <a:gd name="connsiteY7" fmla="*/ 607693 h 607693"/>
                <a:gd name="connsiteX8" fmla="*/ 0 w 2123704"/>
                <a:gd name="connsiteY8" fmla="*/ 409889 h 607693"/>
                <a:gd name="connsiteX9" fmla="*/ 0 w 2123704"/>
                <a:gd name="connsiteY9" fmla="*/ 197804 h 607693"/>
                <a:gd name="connsiteX10" fmla="*/ 197804 w 2123704"/>
                <a:gd name="connsiteY10" fmla="*/ 0 h 6076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704" h="607693">
                  <a:moveTo>
                    <a:pt x="197804" y="0"/>
                  </a:moveTo>
                  <a:lnTo>
                    <a:pt x="1787336" y="0"/>
                  </a:lnTo>
                  <a:cubicBezTo>
                    <a:pt x="1896580" y="0"/>
                    <a:pt x="1985140" y="88560"/>
                    <a:pt x="1985140" y="197804"/>
                  </a:cubicBezTo>
                  <a:lnTo>
                    <a:pt x="1985140" y="405360"/>
                  </a:lnTo>
                  <a:lnTo>
                    <a:pt x="2123704" y="607693"/>
                  </a:lnTo>
                  <a:lnTo>
                    <a:pt x="1787336" y="607693"/>
                  </a:lnTo>
                  <a:lnTo>
                    <a:pt x="1764196" y="607693"/>
                  </a:lnTo>
                  <a:lnTo>
                    <a:pt x="197804" y="607693"/>
                  </a:lnTo>
                  <a:cubicBezTo>
                    <a:pt x="88560" y="607693"/>
                    <a:pt x="0" y="519133"/>
                    <a:pt x="0" y="409889"/>
                  </a:cubicBezTo>
                  <a:lnTo>
                    <a:pt x="0" y="197804"/>
                  </a:lnTo>
                  <a:cubicBezTo>
                    <a:pt x="0" y="88560"/>
                    <a:pt x="88560" y="0"/>
                    <a:pt x="197804" y="0"/>
                  </a:cubicBezTo>
                  <a:close/>
                </a:path>
              </a:pathLst>
            </a:custGeom>
            <a:solidFill>
              <a:schemeClr val="bg1"/>
            </a:solidFill>
            <a:ln>
              <a:gradFill>
                <a:gsLst>
                  <a:gs pos="0">
                    <a:schemeClr val="accent1"/>
                  </a:gs>
                  <a:gs pos="100000">
                    <a:schemeClr val="accent1">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Roboto Regular"/>
                <a:ea typeface="思源黑体 CN Regular" panose="020b0500000000000000" charset="-122"/>
              </a:endParaRPr>
            </a:p>
          </p:txBody>
        </p:sp>
      </p:grpSp>
      <p:sp>
        <p:nvSpPr>
          <p:cNvPr id="33" name="椭圆 32"/>
          <p:cNvSpPr/>
          <p:nvPr/>
        </p:nvSpPr>
        <p:spPr>
          <a:xfrm>
            <a:off x="5694895" y="3057322"/>
            <a:ext cx="756358" cy="756358"/>
          </a:xfrm>
          <a:prstGeom prst="ellipse">
            <a:avLst/>
          </a:prstGeom>
          <a:gradFill>
            <a:gsLst>
              <a:gs pos="0">
                <a:srgbClr val="FFFFFF">
                  <a:alpha val="90000"/>
                </a:srgbClr>
              </a:gs>
              <a:gs pos="100000">
                <a:srgbClr val="FFFFFF">
                  <a:alpha val="40000"/>
                </a:srgbClr>
              </a:gs>
            </a:gsLst>
            <a:lin ang="2700000" scaled="0"/>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48" name="弧形 47"/>
          <p:cNvSpPr/>
          <p:nvPr/>
        </p:nvSpPr>
        <p:spPr>
          <a:xfrm>
            <a:off x="4481022" y="2343477"/>
            <a:ext cx="3229955" cy="3229955"/>
          </a:xfrm>
          <a:prstGeom prst="arc">
            <a:avLst>
              <a:gd name="adj1" fmla="val 16200000"/>
              <a:gd name="adj2" fmla="val 5388841"/>
            </a:avLst>
          </a:prstGeom>
          <a:ln w="3175">
            <a:gradFill>
              <a:gsLst>
                <a:gs pos="72000">
                  <a:schemeClr val="accent2">
                    <a:alpha val="0"/>
                  </a:schemeClr>
                </a:gs>
                <a:gs pos="39000">
                  <a:schemeClr val="accent1"/>
                </a:gs>
                <a:gs pos="100000">
                  <a:schemeClr val="accent2">
                    <a:alpha val="50000"/>
                  </a:schemeClr>
                </a:gs>
                <a:gs pos="0">
                  <a:schemeClr val="accent2">
                    <a:alpha val="0"/>
                  </a:schemeClr>
                </a:gs>
              </a:gsLst>
              <a:lin ang="5400000" scaled="1"/>
            </a:gradFill>
            <a:prstDash val="dash"/>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1932"/>
                </a:solidFill>
                <a:latin typeface="Franklin Gothic Book"/>
                <a:ea typeface="+mn-ea"/>
                <a:cs typeface="+mn-cs"/>
              </a:defRPr>
            </a:lvl1pPr>
            <a:lvl2pPr marL="457200" algn="l" defTabSz="914400" rtl="0" eaLnBrk="1" latinLnBrk="0" hangingPunct="1">
              <a:defRPr sz="1800" kern="1200">
                <a:solidFill>
                  <a:srgbClr val="001932"/>
                </a:solidFill>
                <a:latin typeface="Franklin Gothic Book"/>
                <a:ea typeface="+mn-ea"/>
                <a:cs typeface="+mn-cs"/>
              </a:defRPr>
            </a:lvl2pPr>
            <a:lvl3pPr marL="914400" algn="l" defTabSz="914400" rtl="0" eaLnBrk="1" latinLnBrk="0" hangingPunct="1">
              <a:defRPr sz="1800" kern="1200">
                <a:solidFill>
                  <a:srgbClr val="001932"/>
                </a:solidFill>
                <a:latin typeface="Franklin Gothic Book"/>
                <a:ea typeface="+mn-ea"/>
                <a:cs typeface="+mn-cs"/>
              </a:defRPr>
            </a:lvl3pPr>
            <a:lvl4pPr marL="1371600" algn="l" defTabSz="914400" rtl="0" eaLnBrk="1" latinLnBrk="0" hangingPunct="1">
              <a:defRPr sz="1800" kern="1200">
                <a:solidFill>
                  <a:srgbClr val="001932"/>
                </a:solidFill>
                <a:latin typeface="Franklin Gothic Book"/>
                <a:ea typeface="+mn-ea"/>
                <a:cs typeface="+mn-cs"/>
              </a:defRPr>
            </a:lvl4pPr>
            <a:lvl5pPr marL="1828800" algn="l" defTabSz="914400" rtl="0" eaLnBrk="1" latinLnBrk="0" hangingPunct="1">
              <a:defRPr sz="1800" kern="1200">
                <a:solidFill>
                  <a:srgbClr val="001932"/>
                </a:solidFill>
                <a:latin typeface="Franklin Gothic Book"/>
                <a:ea typeface="+mn-ea"/>
                <a:cs typeface="+mn-cs"/>
              </a:defRPr>
            </a:lvl5pPr>
            <a:lvl6pPr marL="2286000" algn="l" defTabSz="914400" rtl="0" eaLnBrk="1" latinLnBrk="0" hangingPunct="1">
              <a:defRPr sz="1800" kern="1200">
                <a:solidFill>
                  <a:srgbClr val="001932"/>
                </a:solidFill>
                <a:latin typeface="Franklin Gothic Book"/>
                <a:ea typeface="+mn-ea"/>
                <a:cs typeface="+mn-cs"/>
              </a:defRPr>
            </a:lvl6pPr>
            <a:lvl7pPr marL="2743200" algn="l" defTabSz="914400" rtl="0" eaLnBrk="1" latinLnBrk="0" hangingPunct="1">
              <a:defRPr sz="1800" kern="1200">
                <a:solidFill>
                  <a:srgbClr val="001932"/>
                </a:solidFill>
                <a:latin typeface="Franklin Gothic Book"/>
                <a:ea typeface="+mn-ea"/>
                <a:cs typeface="+mn-cs"/>
              </a:defRPr>
            </a:lvl7pPr>
            <a:lvl8pPr marL="3200400" algn="l" defTabSz="914400" rtl="0" eaLnBrk="1" latinLnBrk="0" hangingPunct="1">
              <a:defRPr sz="1800" kern="1200">
                <a:solidFill>
                  <a:srgbClr val="001932"/>
                </a:solidFill>
                <a:latin typeface="Franklin Gothic Book"/>
                <a:ea typeface="+mn-ea"/>
                <a:cs typeface="+mn-cs"/>
              </a:defRPr>
            </a:lvl8pPr>
            <a:lvl9pPr marL="3657600" algn="l" defTabSz="914400" rtl="0" eaLnBrk="1" latinLnBrk="0" hangingPunct="1">
              <a:defRPr sz="1800" kern="1200">
                <a:solidFill>
                  <a:srgbClr val="001932"/>
                </a:solidFill>
                <a:latin typeface="Franklin Gothic Book"/>
                <a:ea typeface="+mn-ea"/>
                <a:cs typeface="+mn-cs"/>
              </a:defRPr>
            </a:lvl9pPr>
          </a:lstStyle>
          <a:p>
            <a:pPr algn="ctr"/>
            <a:endParaRPr lang="zh-CN" altLang="en-US">
              <a:solidFill>
                <a:prstClr val="black"/>
              </a:solidFill>
              <a:latin typeface="Roboto Regular"/>
              <a:ea typeface="思源黑体 CN Regular" panose="020b0500000000000000" charset="-122"/>
            </a:endParaRPr>
          </a:p>
        </p:txBody>
      </p:sp>
      <p:sp>
        <p:nvSpPr>
          <p:cNvPr id="49" name="弧形 48"/>
          <p:cNvSpPr/>
          <p:nvPr/>
        </p:nvSpPr>
        <p:spPr>
          <a:xfrm flipH="1">
            <a:off x="4481022" y="2343477"/>
            <a:ext cx="3229955" cy="3229955"/>
          </a:xfrm>
          <a:prstGeom prst="arc">
            <a:avLst>
              <a:gd name="adj1" fmla="val 16200000"/>
              <a:gd name="adj2" fmla="val 5388841"/>
            </a:avLst>
          </a:prstGeom>
          <a:ln w="3175">
            <a:gradFill>
              <a:gsLst>
                <a:gs pos="72000">
                  <a:schemeClr val="accent2">
                    <a:alpha val="0"/>
                  </a:schemeClr>
                </a:gs>
                <a:gs pos="39000">
                  <a:schemeClr val="accent1"/>
                </a:gs>
                <a:gs pos="100000">
                  <a:schemeClr val="accent2">
                    <a:alpha val="50000"/>
                  </a:schemeClr>
                </a:gs>
                <a:gs pos="0">
                  <a:schemeClr val="accent2">
                    <a:alpha val="0"/>
                  </a:schemeClr>
                </a:gs>
              </a:gsLst>
              <a:lin ang="5400000" scaled="1"/>
            </a:gradFill>
            <a:prstDash val="dash"/>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1932"/>
                </a:solidFill>
                <a:latin typeface="Franklin Gothic Book"/>
                <a:ea typeface="+mn-ea"/>
                <a:cs typeface="+mn-cs"/>
              </a:defRPr>
            </a:lvl1pPr>
            <a:lvl2pPr marL="457200" algn="l" defTabSz="914400" rtl="0" eaLnBrk="1" latinLnBrk="0" hangingPunct="1">
              <a:defRPr sz="1800" kern="1200">
                <a:solidFill>
                  <a:srgbClr val="001932"/>
                </a:solidFill>
                <a:latin typeface="Franklin Gothic Book"/>
                <a:ea typeface="+mn-ea"/>
                <a:cs typeface="+mn-cs"/>
              </a:defRPr>
            </a:lvl2pPr>
            <a:lvl3pPr marL="914400" algn="l" defTabSz="914400" rtl="0" eaLnBrk="1" latinLnBrk="0" hangingPunct="1">
              <a:defRPr sz="1800" kern="1200">
                <a:solidFill>
                  <a:srgbClr val="001932"/>
                </a:solidFill>
                <a:latin typeface="Franklin Gothic Book"/>
                <a:ea typeface="+mn-ea"/>
                <a:cs typeface="+mn-cs"/>
              </a:defRPr>
            </a:lvl3pPr>
            <a:lvl4pPr marL="1371600" algn="l" defTabSz="914400" rtl="0" eaLnBrk="1" latinLnBrk="0" hangingPunct="1">
              <a:defRPr sz="1800" kern="1200">
                <a:solidFill>
                  <a:srgbClr val="001932"/>
                </a:solidFill>
                <a:latin typeface="Franklin Gothic Book"/>
                <a:ea typeface="+mn-ea"/>
                <a:cs typeface="+mn-cs"/>
              </a:defRPr>
            </a:lvl4pPr>
            <a:lvl5pPr marL="1828800" algn="l" defTabSz="914400" rtl="0" eaLnBrk="1" latinLnBrk="0" hangingPunct="1">
              <a:defRPr sz="1800" kern="1200">
                <a:solidFill>
                  <a:srgbClr val="001932"/>
                </a:solidFill>
                <a:latin typeface="Franklin Gothic Book"/>
                <a:ea typeface="+mn-ea"/>
                <a:cs typeface="+mn-cs"/>
              </a:defRPr>
            </a:lvl5pPr>
            <a:lvl6pPr marL="2286000" algn="l" defTabSz="914400" rtl="0" eaLnBrk="1" latinLnBrk="0" hangingPunct="1">
              <a:defRPr sz="1800" kern="1200">
                <a:solidFill>
                  <a:srgbClr val="001932"/>
                </a:solidFill>
                <a:latin typeface="Franklin Gothic Book"/>
                <a:ea typeface="+mn-ea"/>
                <a:cs typeface="+mn-cs"/>
              </a:defRPr>
            </a:lvl6pPr>
            <a:lvl7pPr marL="2743200" algn="l" defTabSz="914400" rtl="0" eaLnBrk="1" latinLnBrk="0" hangingPunct="1">
              <a:defRPr sz="1800" kern="1200">
                <a:solidFill>
                  <a:srgbClr val="001932"/>
                </a:solidFill>
                <a:latin typeface="Franklin Gothic Book"/>
                <a:ea typeface="+mn-ea"/>
                <a:cs typeface="+mn-cs"/>
              </a:defRPr>
            </a:lvl7pPr>
            <a:lvl8pPr marL="3200400" algn="l" defTabSz="914400" rtl="0" eaLnBrk="1" latinLnBrk="0" hangingPunct="1">
              <a:defRPr sz="1800" kern="1200">
                <a:solidFill>
                  <a:srgbClr val="001932"/>
                </a:solidFill>
                <a:latin typeface="Franklin Gothic Book"/>
                <a:ea typeface="+mn-ea"/>
                <a:cs typeface="+mn-cs"/>
              </a:defRPr>
            </a:lvl8pPr>
            <a:lvl9pPr marL="3657600" algn="l" defTabSz="914400" rtl="0" eaLnBrk="1" latinLnBrk="0" hangingPunct="1">
              <a:defRPr sz="1800" kern="1200">
                <a:solidFill>
                  <a:srgbClr val="001932"/>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Roboto Regular"/>
              <a:ea typeface="思源黑体 CN Regular" panose="020b0500000000000000" charset="-122"/>
              <a:cs typeface="+mn-cs"/>
            </a:endParaRPr>
          </a:p>
        </p:txBody>
      </p:sp>
      <p:sp>
        <p:nvSpPr>
          <p:cNvPr id="51" name="Text1"/>
          <p:cNvSpPr txBox="1"/>
          <p:nvPr>
            <p:custDataLst>
              <p:tags r:id="rId9"/>
            </p:custDataLst>
          </p:nvPr>
        </p:nvSpPr>
        <p:spPr>
          <a:xfrm>
            <a:off x="781869" y="340571"/>
            <a:ext cx="8076381" cy="584775"/>
          </a:xfrm>
          <a:prstGeom prst="rect">
            <a:avLst/>
          </a:prstGeom>
          <a:noFill/>
        </p:spPr>
        <p:txBody>
          <a:bodyPr wrap="square" rtlCol="0" anchor="ctr" anchorCtr="0">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20000"/>
              </a:lnSpc>
              <a:spcBef>
                <a:spcPct val="0"/>
              </a:spcBef>
              <a:spcAft>
                <a:spcPct val="0"/>
              </a:spcAft>
              <a:buClrTx/>
              <a:buSzTx/>
              <a:buFontTx/>
              <a:buNone/>
              <a:defRPr/>
            </a:pPr>
            <a:r>
              <a:rPr lang="zh-CN" altLang="en-US" sz="3200" b="1" noProof="0">
                <a:ln>
                  <a:noFill/>
                </a:ln>
                <a:solidFill>
                  <a:schemeClr val="accent1"/>
                </a:solidFill>
                <a:effectLst/>
                <a:uLnTx/>
                <a:uFillTx/>
                <a:latin typeface="思源黑体 CN" panose="020b0500000000000000" pitchFamily="34" charset="-122"/>
                <a:ea typeface="思源黑体 CN" panose="020b0500000000000000" pitchFamily="34" charset="-122"/>
                <a:cs typeface="微软雅黑" panose="020b0503020204020204" charset="-122"/>
                <a:sym typeface="思源黑体 CN" panose="020b0500000000000000" pitchFamily="34" charset="-122"/>
              </a:rPr>
              <a:t>软包装市场发展概述</a:t>
            </a:r>
            <a:endParaRPr lang="zh-CN" altLang="en-US" sz="3200" b="1">
              <a:solidFill>
                <a:schemeClr val="accent1"/>
              </a:solidFill>
              <a:latin typeface="思源黑体 CN" panose="020b0500000000000000" pitchFamily="34" charset="-122"/>
              <a:ea typeface="思源黑体 CN" panose="020b0500000000000000" pitchFamily="34" charset="-122"/>
              <a:cs typeface="微软雅黑" panose="020b0503020204020204" charset="-122"/>
              <a:sym typeface="思源黑体 CN" panose="020b0500000000000000" pitchFamily="34" charset="-122"/>
            </a:endParaRPr>
          </a:p>
        </p:txBody>
      </p:sp>
      <p:sp>
        <p:nvSpPr>
          <p:cNvPr id="52" name="Text2"/>
          <p:cNvSpPr txBox="1"/>
          <p:nvPr/>
        </p:nvSpPr>
        <p:spPr>
          <a:xfrm>
            <a:off x="1872406" y="2014522"/>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4" name="Text3"/>
          <p:cNvSpPr txBox="1"/>
          <p:nvPr/>
        </p:nvSpPr>
        <p:spPr>
          <a:xfrm>
            <a:off x="1454011" y="3626353"/>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5" name="Text4"/>
          <p:cNvSpPr txBox="1"/>
          <p:nvPr/>
        </p:nvSpPr>
        <p:spPr>
          <a:xfrm>
            <a:off x="1872406" y="5244819"/>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6" name="Text5"/>
          <p:cNvSpPr txBox="1"/>
          <p:nvPr/>
        </p:nvSpPr>
        <p:spPr>
          <a:xfrm>
            <a:off x="8155564" y="5238185"/>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7" name="Text6"/>
          <p:cNvSpPr txBox="1"/>
          <p:nvPr/>
        </p:nvSpPr>
        <p:spPr>
          <a:xfrm>
            <a:off x="8587034" y="3626352"/>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8" name="Text7"/>
          <p:cNvSpPr txBox="1"/>
          <p:nvPr/>
        </p:nvSpPr>
        <p:spPr>
          <a:xfrm>
            <a:off x="8155564" y="2019229"/>
            <a:ext cx="2150954" cy="447435"/>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r>
              <a:rPr lang="zh-CN" altLang="en-US" b="1" spc="300">
                <a:solidFill>
                  <a:schemeClr val="accent1"/>
                </a:solidFill>
                <a:latin typeface="等线 Light" panose="02110004020202020204"/>
                <a:ea typeface="微软雅黑" panose="020b0503020204020204" charset="-122"/>
              </a:rPr>
              <a:t>智能生成</a:t>
            </a:r>
            <a:endParaRPr lang="en-US" altLang="zh-CN" b="1" spc="300">
              <a:solidFill>
                <a:schemeClr val="accent1"/>
              </a:solidFill>
              <a:latin typeface="等线 Light" panose="02110004020202020204"/>
              <a:ea typeface="微软雅黑" panose="020b0503020204020204" charset="-122"/>
            </a:endParaRPr>
          </a:p>
        </p:txBody>
      </p:sp>
      <p:sp>
        <p:nvSpPr>
          <p:cNvPr id="53" name="Text8"/>
          <p:cNvSpPr txBox="1"/>
          <p:nvPr/>
        </p:nvSpPr>
        <p:spPr>
          <a:xfrm>
            <a:off x="1885480" y="2461957"/>
            <a:ext cx="2137879"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59" name="Text9"/>
          <p:cNvSpPr txBox="1"/>
          <p:nvPr/>
        </p:nvSpPr>
        <p:spPr>
          <a:xfrm>
            <a:off x="1440505" y="4055406"/>
            <a:ext cx="2150954"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60" name="Text10"/>
          <p:cNvSpPr txBox="1"/>
          <p:nvPr/>
        </p:nvSpPr>
        <p:spPr>
          <a:xfrm>
            <a:off x="1864069" y="5667239"/>
            <a:ext cx="2167628"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61" name="Text11"/>
          <p:cNvSpPr txBox="1"/>
          <p:nvPr/>
        </p:nvSpPr>
        <p:spPr>
          <a:xfrm>
            <a:off x="8155564" y="2451909"/>
            <a:ext cx="2150954"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62" name="Text12"/>
          <p:cNvSpPr txBox="1"/>
          <p:nvPr/>
        </p:nvSpPr>
        <p:spPr>
          <a:xfrm>
            <a:off x="8587034" y="4055406"/>
            <a:ext cx="2150954"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63" name="Text13"/>
          <p:cNvSpPr txBox="1"/>
          <p:nvPr/>
        </p:nvSpPr>
        <p:spPr>
          <a:xfrm>
            <a:off x="8168639" y="5667239"/>
            <a:ext cx="2150954" cy="226810"/>
          </a:xfrm>
          <a:prstGeom prst="rect">
            <a:avLst/>
          </a:prstGeom>
          <a:noFill/>
        </p:spPr>
        <p:txBody>
          <a:bodyPr wrap="square"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00" b="0" i="0" u="none" strike="noStrike" kern="1200" cap="none" spc="0" normalizeH="0" baseline="0" noProof="0">
                <a:ln>
                  <a:noFill/>
                </a:ln>
                <a:solidFill>
                  <a:schemeClr val="accent1"/>
                </a:solidFill>
                <a:effectLst/>
                <a:uLnTx/>
                <a:uFillTx/>
                <a:latin typeface="Roboto Regular"/>
                <a:ea typeface="思源黑体 CN Regular" panose="020b0500000000000000" charset="-122"/>
                <a:cs typeface="+mn-cs"/>
              </a:rPr>
              <a:t>AI generation</a:t>
            </a:r>
          </a:p>
        </p:txBody>
      </p:sp>
      <p:sp>
        <p:nvSpPr>
          <p:cNvPr id="65" name="Text14"/>
          <p:cNvSpPr txBox="1"/>
          <p:nvPr>
            <p:custDataLst>
              <p:tags r:id="rId10"/>
            </p:custDataLst>
          </p:nvPr>
        </p:nvSpPr>
        <p:spPr>
          <a:xfrm>
            <a:off x="4895850" y="3892353"/>
            <a:ext cx="2390775" cy="919290"/>
          </a:xfrm>
          <a:prstGeom prst="rect">
            <a:avLst/>
          </a:prstGeom>
          <a:noFill/>
        </p:spPr>
        <p:txBody>
          <a:bodyPr wrap="square" rtlCol="0" anchor="ctr" anchorCtr="0">
            <a:normAutofit fontScale="625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20000"/>
              </a:lnSpc>
              <a:spcBef>
                <a:spcPct val="0"/>
              </a:spcBef>
              <a:spcAft>
                <a:spcPct val="0"/>
              </a:spcAft>
              <a:buClrTx/>
              <a:buSzTx/>
              <a:buFontTx/>
              <a:buNone/>
              <a:defRPr/>
            </a:pPr>
            <a:r>
              <a:rPr lang="zh-CN" altLang="en-US" sz="3200" b="1" noProof="0">
                <a:ln>
                  <a:noFill/>
                </a:ln>
                <a:solidFill>
                  <a:schemeClr val="tx2"/>
                </a:solidFill>
                <a:effectLst/>
                <a:uLnTx/>
                <a:uFillTx/>
                <a:latin typeface="思源黑体 CN" panose="020b0500000000000000" pitchFamily="34" charset="-122"/>
                <a:ea typeface="思源黑体 CN" panose="020b0500000000000000" pitchFamily="34" charset="-122"/>
                <a:cs typeface="微软雅黑" panose="020b0503020204020204" charset="-122"/>
                <a:sym typeface="思源黑体 CN" panose="020b0500000000000000" pitchFamily="34" charset="-122"/>
              </a:rPr>
              <a:t>软包装市场发展迅速，未来前景广阔</a:t>
            </a:r>
            <a:endParaRPr lang="zh-CN" altLang="en-US" sz="3200" b="1">
              <a:solidFill>
                <a:schemeClr val="tx2"/>
              </a:solidFill>
              <a:latin typeface="思源黑体 CN" panose="020b0500000000000000" pitchFamily="34" charset="-122"/>
              <a:ea typeface="思源黑体 CN" panose="020b0500000000000000" pitchFamily="34" charset="-122"/>
              <a:cs typeface="微软雅黑" panose="020b0503020204020204" charset="-122"/>
              <a:sym typeface="思源黑体 CN" panose="020b0500000000000000" pitchFamily="34" charset="-122"/>
            </a:endParaRPr>
          </a:p>
        </p:txBody>
      </p:sp>
      <p:pic>
        <p:nvPicPr>
          <p:cNvPr id="3" name="图形 2">
            <a:extLst>
              <a:ext uri="{FF2B5EF4-FFF2-40B4-BE49-F238E27FC236}">
                <a16:creationId xmlns:a16="http://schemas.microsoft.com/office/drawing/2014/main" id="{5AB32835-EC5B-D0FC-A468-62556F0B810C}"/>
              </a:ext>
            </a:extLst>
          </p:cNvPr>
          <p:cNvPicPr/>
          <p:nvPr>
            <p:custDataLst>
              <p:tags r:id="rId13"/>
            </p:custDataLst>
          </p:nvPr>
        </p:nvPicPr>
        <p:blipFill>
          <a:blip r:embed="rId11">
            <a:extLst>
              <a:ext uri="{96DAC541-7B7A-43D3-8B79-37D633B846F1}">
                <asvg:svgBlip xmlns:asvg="http://schemas.microsoft.com/office/drawing/2016/SVG/main" r:embed="rId12"/>
              </a:ext>
              <a:ext uri="{28A0092B-C50C-407E-A947-70E740481C1C}">
                <a14:useLocalDpi xmlns:a14="http://schemas.microsoft.com/office/drawing/2010/main" val="0"/>
              </a:ext>
            </a:extLst>
          </a:blip>
          <a:stretch>
            <a:fillRect/>
          </a:stretch>
        </p:blipFill>
        <p:spPr>
          <a:xfrm>
            <a:off x="5820260" y="3189295"/>
            <a:ext cx="505627" cy="495441"/>
          </a:xfrm>
          <a:prstGeom prst="rect">
            <a:avLst/>
          </a:prstGeom>
        </p:spPr>
      </p:pic>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13" name="!!平滑1">
            <a:extLst>
              <a:ext uri="{FF2B5EF4-FFF2-40B4-BE49-F238E27FC236}">
                <a16:creationId xmlns:a16="http://schemas.microsoft.com/office/drawing/2014/main" id="{A38E489B-B3F8-25A5-30F7-5ED2C9FB1314}"/>
              </a:ext>
            </a:extLst>
          </p:cNvPr>
          <p:cNvSpPr/>
          <p:nvPr>
            <p:custDataLst>
              <p:tags r:id="rId3"/>
            </p:custDataLst>
          </p:nvPr>
        </p:nvSpPr>
        <p:spPr>
          <a:xfrm>
            <a:off x="0" y="6774235"/>
            <a:ext cx="12192000" cy="861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grpSp>
        <p:nvGrpSpPr>
          <p:cNvPr id="4" name="平滑3">
            <a:extLst>
              <a:ext uri="{FF2B5EF4-FFF2-40B4-BE49-F238E27FC236}">
                <a16:creationId xmlns:a16="http://schemas.microsoft.com/office/drawing/2014/main" id="{8C04860B-092A-3DB2-CB24-E0F1DA46E8FD}"/>
              </a:ext>
            </a:extLst>
          </p:cNvPr>
          <p:cNvGrpSpPr/>
          <p:nvPr/>
        </p:nvGrpSpPr>
        <p:grpSpPr>
          <a:xfrm>
            <a:off x="10664190" y="261620"/>
            <a:ext cx="1121410" cy="314960"/>
            <a:chOff x="10346364" y="648401"/>
            <a:chExt cx="1184069" cy="403309"/>
          </a:xfrm>
          <a:solidFill>
            <a:schemeClr val="accent1"/>
          </a:solidFill>
        </p:grpSpPr>
        <p:sp>
          <p:nvSpPr>
            <p:cNvPr id="6" name="5">
              <a:extLst>
                <a:ext uri="{FF2B5EF4-FFF2-40B4-BE49-F238E27FC236}">
                  <a16:creationId xmlns:a16="http://schemas.microsoft.com/office/drawing/2014/main" id="{D857EAF4-58D6-BC49-18CB-15F76119A7ED}"/>
                </a:ext>
              </a:extLst>
            </p:cNvPr>
            <p:cNvSpPr/>
            <p:nvPr>
              <p:custDataLst>
                <p:tags r:id="rId4"/>
              </p:custDataLst>
            </p:nvPr>
          </p:nvSpPr>
          <p:spPr>
            <a:xfrm rot="16200000">
              <a:off x="10736755" y="732376"/>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7" name="4">
              <a:extLst>
                <a:ext uri="{FF2B5EF4-FFF2-40B4-BE49-F238E27FC236}">
                  <a16:creationId xmlns:a16="http://schemas.microsoft.com/office/drawing/2014/main" id="{8BE106F2-CEA5-93CB-065B-E71C35CB020F}"/>
                </a:ext>
              </a:extLst>
            </p:cNvPr>
            <p:cNvSpPr/>
            <p:nvPr>
              <p:custDataLst>
                <p:tags r:id="rId5"/>
              </p:custDataLst>
            </p:nvPr>
          </p:nvSpPr>
          <p:spPr>
            <a:xfrm rot="16200000">
              <a:off x="10499599"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 name="3">
              <a:extLst>
                <a:ext uri="{FF2B5EF4-FFF2-40B4-BE49-F238E27FC236}">
                  <a16:creationId xmlns:a16="http://schemas.microsoft.com/office/drawing/2014/main" id="{4CBFC7FD-13D8-DE72-F333-B9FF45B23961}"/>
                </a:ext>
              </a:extLst>
            </p:cNvPr>
            <p:cNvSpPr/>
            <p:nvPr>
              <p:custDataLst>
                <p:tags r:id="rId6"/>
              </p:custDataLst>
            </p:nvPr>
          </p:nvSpPr>
          <p:spPr>
            <a:xfrm rot="16200000">
              <a:off x="10263024"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1" name="2">
              <a:extLst>
                <a:ext uri="{FF2B5EF4-FFF2-40B4-BE49-F238E27FC236}">
                  <a16:creationId xmlns:a16="http://schemas.microsoft.com/office/drawing/2014/main" id="{4F3C039A-8F34-80FC-3BDE-6CD84C3F012A}"/>
                </a:ext>
              </a:extLst>
            </p:cNvPr>
            <p:cNvSpPr/>
            <p:nvPr>
              <p:custDataLst>
                <p:tags r:id="rId7"/>
              </p:custDataLst>
            </p:nvPr>
          </p:nvSpPr>
          <p:spPr>
            <a:xfrm rot="16200000">
              <a:off x="11211100" y="731741"/>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 name="1">
              <a:extLst>
                <a:ext uri="{FF2B5EF4-FFF2-40B4-BE49-F238E27FC236}">
                  <a16:creationId xmlns:a16="http://schemas.microsoft.com/office/drawing/2014/main" id="{88A07D4D-18C2-357D-2E05-186784C6BCE0}"/>
                </a:ext>
              </a:extLst>
            </p:cNvPr>
            <p:cNvSpPr/>
            <p:nvPr>
              <p:custDataLst>
                <p:tags r:id="rId8"/>
              </p:custDataLst>
            </p:nvPr>
          </p:nvSpPr>
          <p:spPr>
            <a:xfrm rot="16200000">
              <a:off x="10973944" y="731741"/>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6" name="Shape1"/>
          <p:cNvSpPr/>
          <p:nvPr>
            <p:custDataLst>
              <p:tags r:id="rId9"/>
            </p:custDataLst>
          </p:nvPr>
        </p:nvSpPr>
        <p:spPr>
          <a:xfrm>
            <a:off x="-635" y="762635"/>
            <a:ext cx="6096635" cy="6095365"/>
          </a:xfrm>
          <a:custGeom>
            <a:cxnLst>
              <a:cxn ang="3">
                <a:pos x="hc" y="t"/>
              </a:cxn>
              <a:cxn ang="cd2">
                <a:pos x="l" y="vc"/>
              </a:cxn>
              <a:cxn ang="cd4">
                <a:pos x="hc" y="b"/>
              </a:cxn>
              <a:cxn ang="0">
                <a:pos x="r" y="vc"/>
              </a:cxn>
            </a:cxnLst>
            <a:rect l="l" t="t" r="r" b="b"/>
            <a:pathLst>
              <a:path w="9601" h="9599">
                <a:moveTo>
                  <a:pt x="317" y="0"/>
                </a:moveTo>
                <a:cubicBezTo>
                  <a:pt x="5444" y="0"/>
                  <a:pt x="9601" y="4157"/>
                  <a:pt x="9601" y="9285"/>
                </a:cubicBezTo>
                <a:cubicBezTo>
                  <a:pt x="9601" y="9385"/>
                  <a:pt x="9599" y="9484"/>
                  <a:pt x="9596" y="9584"/>
                </a:cubicBezTo>
                <a:lnTo>
                  <a:pt x="9596" y="9599"/>
                </a:lnTo>
                <a:lnTo>
                  <a:pt x="0" y="9599"/>
                </a:lnTo>
                <a:lnTo>
                  <a:pt x="0" y="5"/>
                </a:lnTo>
                <a:lnTo>
                  <a:pt x="17" y="5"/>
                </a:lnTo>
                <a:cubicBezTo>
                  <a:pt x="117" y="2"/>
                  <a:pt x="216" y="0"/>
                  <a:pt x="317" y="0"/>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8" name="!!平滑3"/>
          <p:cNvSpPr/>
          <p:nvPr>
            <p:custDataLst>
              <p:tags r:id="rId10"/>
            </p:custDataLst>
          </p:nvPr>
        </p:nvSpPr>
        <p:spPr>
          <a:xfrm>
            <a:off x="5119534" y="6088544"/>
            <a:ext cx="1538912" cy="1538912"/>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dk1"/>
              </a:solidFill>
            </a:endParaRPr>
          </a:p>
        </p:txBody>
      </p:sp>
      <p:sp>
        <p:nvSpPr>
          <p:cNvPr id="9" name="!!平滑2"/>
          <p:cNvSpPr/>
          <p:nvPr>
            <p:custDataLst>
              <p:tags r:id="rId11"/>
            </p:custDataLst>
          </p:nvPr>
        </p:nvSpPr>
        <p:spPr>
          <a:xfrm rot="2525231">
            <a:off x="2939811" y="1284532"/>
            <a:ext cx="1268338" cy="1311703"/>
          </a:xfrm>
          <a:custGeom>
            <a:gdLst>
              <a:gd name="connsiteX0" fmla="*/ 2490957 w 2536676"/>
              <a:gd name="connsiteY0" fmla="*/ 834022 h 2623405"/>
              <a:gd name="connsiteX1" fmla="*/ 2522826 w 2536676"/>
              <a:gd name="connsiteY1" fmla="*/ 921095 h 2623405"/>
              <a:gd name="connsiteX2" fmla="*/ 2536676 w 2536676"/>
              <a:gd name="connsiteY2" fmla="*/ 974960 h 2623405"/>
              <a:gd name="connsiteX3" fmla="*/ 2536676 w 2536676"/>
              <a:gd name="connsiteY3" fmla="*/ 1648444 h 2623405"/>
              <a:gd name="connsiteX4" fmla="*/ 2522826 w 2536676"/>
              <a:gd name="connsiteY4" fmla="*/ 1702310 h 2623405"/>
              <a:gd name="connsiteX5" fmla="*/ 2490957 w 2536676"/>
              <a:gd name="connsiteY5" fmla="*/ 1789382 h 2623405"/>
              <a:gd name="connsiteX6" fmla="*/ 45719 w 2536676"/>
              <a:gd name="connsiteY6" fmla="*/ 834017 h 2623405"/>
              <a:gd name="connsiteX7" fmla="*/ 45719 w 2536676"/>
              <a:gd name="connsiteY7" fmla="*/ 1789387 h 2623405"/>
              <a:gd name="connsiteX8" fmla="*/ 13849 w 2536676"/>
              <a:gd name="connsiteY8" fmla="*/ 1702310 h 2623405"/>
              <a:gd name="connsiteX9" fmla="*/ 0 w 2536676"/>
              <a:gd name="connsiteY9" fmla="*/ 1648452 h 2623405"/>
              <a:gd name="connsiteX10" fmla="*/ 0 w 2536676"/>
              <a:gd name="connsiteY10" fmla="*/ 974953 h 2623405"/>
              <a:gd name="connsiteX11" fmla="*/ 13849 w 2536676"/>
              <a:gd name="connsiteY11" fmla="*/ 921095 h 2623405"/>
              <a:gd name="connsiteX12" fmla="*/ 2372340 w 2536676"/>
              <a:gd name="connsiteY12" fmla="*/ 601637 h 2623405"/>
              <a:gd name="connsiteX13" fmla="*/ 2418059 w 2536676"/>
              <a:gd name="connsiteY13" fmla="*/ 676892 h 2623405"/>
              <a:gd name="connsiteX14" fmla="*/ 2418059 w 2536676"/>
              <a:gd name="connsiteY14" fmla="*/ 1946512 h 2623405"/>
              <a:gd name="connsiteX15" fmla="*/ 2372340 w 2536676"/>
              <a:gd name="connsiteY15" fmla="*/ 2021768 h 2623405"/>
              <a:gd name="connsiteX16" fmla="*/ 164336 w 2536676"/>
              <a:gd name="connsiteY16" fmla="*/ 601633 h 2623405"/>
              <a:gd name="connsiteX17" fmla="*/ 164336 w 2536676"/>
              <a:gd name="connsiteY17" fmla="*/ 2021771 h 2623405"/>
              <a:gd name="connsiteX18" fmla="*/ 118617 w 2536676"/>
              <a:gd name="connsiteY18" fmla="*/ 1946515 h 2623405"/>
              <a:gd name="connsiteX19" fmla="*/ 118617 w 2536676"/>
              <a:gd name="connsiteY19" fmla="*/ 676889 h 2623405"/>
              <a:gd name="connsiteX20" fmla="*/ 2253723 w 2536676"/>
              <a:gd name="connsiteY20" fmla="*/ 445130 h 2623405"/>
              <a:gd name="connsiteX21" fmla="*/ 2281931 w 2536676"/>
              <a:gd name="connsiteY21" fmla="*/ 476167 h 2623405"/>
              <a:gd name="connsiteX22" fmla="*/ 2299442 w 2536676"/>
              <a:gd name="connsiteY22" fmla="*/ 499584 h 2623405"/>
              <a:gd name="connsiteX23" fmla="*/ 2299442 w 2536676"/>
              <a:gd name="connsiteY23" fmla="*/ 2123820 h 2623405"/>
              <a:gd name="connsiteX24" fmla="*/ 2281931 w 2536676"/>
              <a:gd name="connsiteY24" fmla="*/ 2147238 h 2623405"/>
              <a:gd name="connsiteX25" fmla="*/ 2253723 w 2536676"/>
              <a:gd name="connsiteY25" fmla="*/ 2178274 h 2623405"/>
              <a:gd name="connsiteX26" fmla="*/ 282953 w 2536676"/>
              <a:gd name="connsiteY26" fmla="*/ 445128 h 2623405"/>
              <a:gd name="connsiteX27" fmla="*/ 282953 w 2536676"/>
              <a:gd name="connsiteY27" fmla="*/ 2178276 h 2623405"/>
              <a:gd name="connsiteX28" fmla="*/ 254744 w 2536676"/>
              <a:gd name="connsiteY28" fmla="*/ 2147238 h 2623405"/>
              <a:gd name="connsiteX29" fmla="*/ 237234 w 2536676"/>
              <a:gd name="connsiteY29" fmla="*/ 2123823 h 2623405"/>
              <a:gd name="connsiteX30" fmla="*/ 237234 w 2536676"/>
              <a:gd name="connsiteY30" fmla="*/ 499581 h 2623405"/>
              <a:gd name="connsiteX31" fmla="*/ 254744 w 2536676"/>
              <a:gd name="connsiteY31" fmla="*/ 476167 h 2623405"/>
              <a:gd name="connsiteX32" fmla="*/ 2135106 w 2536676"/>
              <a:gd name="connsiteY32" fmla="*/ 326495 h 2623405"/>
              <a:gd name="connsiteX33" fmla="*/ 2180825 w 2536676"/>
              <a:gd name="connsiteY33" fmla="*/ 368048 h 2623405"/>
              <a:gd name="connsiteX34" fmla="*/ 2180825 w 2536676"/>
              <a:gd name="connsiteY34" fmla="*/ 2255357 h 2623405"/>
              <a:gd name="connsiteX35" fmla="*/ 2135106 w 2536676"/>
              <a:gd name="connsiteY35" fmla="*/ 2296909 h 2623405"/>
              <a:gd name="connsiteX36" fmla="*/ 401570 w 2536676"/>
              <a:gd name="connsiteY36" fmla="*/ 326494 h 2623405"/>
              <a:gd name="connsiteX37" fmla="*/ 401570 w 2536676"/>
              <a:gd name="connsiteY37" fmla="*/ 2296911 h 2623405"/>
              <a:gd name="connsiteX38" fmla="*/ 355851 w 2536676"/>
              <a:gd name="connsiteY38" fmla="*/ 2255358 h 2623405"/>
              <a:gd name="connsiteX39" fmla="*/ 355851 w 2536676"/>
              <a:gd name="connsiteY39" fmla="*/ 368046 h 2623405"/>
              <a:gd name="connsiteX40" fmla="*/ 2016489 w 2536676"/>
              <a:gd name="connsiteY40" fmla="*/ 232764 h 2623405"/>
              <a:gd name="connsiteX41" fmla="*/ 2062208 w 2536676"/>
              <a:gd name="connsiteY41" fmla="*/ 266952 h 2623405"/>
              <a:gd name="connsiteX42" fmla="*/ 2062208 w 2536676"/>
              <a:gd name="connsiteY42" fmla="*/ 2356452 h 2623405"/>
              <a:gd name="connsiteX43" fmla="*/ 2016489 w 2536676"/>
              <a:gd name="connsiteY43" fmla="*/ 2390640 h 2623405"/>
              <a:gd name="connsiteX44" fmla="*/ 520187 w 2536676"/>
              <a:gd name="connsiteY44" fmla="*/ 232763 h 2623405"/>
              <a:gd name="connsiteX45" fmla="*/ 520187 w 2536676"/>
              <a:gd name="connsiteY45" fmla="*/ 2390641 h 2623405"/>
              <a:gd name="connsiteX46" fmla="*/ 474468 w 2536676"/>
              <a:gd name="connsiteY46" fmla="*/ 2356453 h 2623405"/>
              <a:gd name="connsiteX47" fmla="*/ 474468 w 2536676"/>
              <a:gd name="connsiteY47" fmla="*/ 266951 h 2623405"/>
              <a:gd name="connsiteX48" fmla="*/ 1897872 w 2536676"/>
              <a:gd name="connsiteY48" fmla="*/ 158776 h 2623405"/>
              <a:gd name="connsiteX49" fmla="*/ 1943591 w 2536676"/>
              <a:gd name="connsiteY49" fmla="*/ 186551 h 2623405"/>
              <a:gd name="connsiteX50" fmla="*/ 1943591 w 2536676"/>
              <a:gd name="connsiteY50" fmla="*/ 2436854 h 2623405"/>
              <a:gd name="connsiteX51" fmla="*/ 1897872 w 2536676"/>
              <a:gd name="connsiteY51" fmla="*/ 2464629 h 2623405"/>
              <a:gd name="connsiteX52" fmla="*/ 638804 w 2536676"/>
              <a:gd name="connsiteY52" fmla="*/ 158775 h 2623405"/>
              <a:gd name="connsiteX53" fmla="*/ 638804 w 2536676"/>
              <a:gd name="connsiteY53" fmla="*/ 2464630 h 2623405"/>
              <a:gd name="connsiteX54" fmla="*/ 593085 w 2536676"/>
              <a:gd name="connsiteY54" fmla="*/ 2436855 h 2623405"/>
              <a:gd name="connsiteX55" fmla="*/ 593085 w 2536676"/>
              <a:gd name="connsiteY55" fmla="*/ 186549 h 2623405"/>
              <a:gd name="connsiteX56" fmla="*/ 1779255 w 2536676"/>
              <a:gd name="connsiteY56" fmla="*/ 101248 h 2623405"/>
              <a:gd name="connsiteX57" fmla="*/ 1779628 w 2536676"/>
              <a:gd name="connsiteY57" fmla="*/ 101384 h 2623405"/>
              <a:gd name="connsiteX58" fmla="*/ 1824974 w 2536676"/>
              <a:gd name="connsiteY58" fmla="*/ 123228 h 2623405"/>
              <a:gd name="connsiteX59" fmla="*/ 1824974 w 2536676"/>
              <a:gd name="connsiteY59" fmla="*/ 2500176 h 2623405"/>
              <a:gd name="connsiteX60" fmla="*/ 1779628 w 2536676"/>
              <a:gd name="connsiteY60" fmla="*/ 2522020 h 2623405"/>
              <a:gd name="connsiteX61" fmla="*/ 1779255 w 2536676"/>
              <a:gd name="connsiteY61" fmla="*/ 2522157 h 2623405"/>
              <a:gd name="connsiteX62" fmla="*/ 757421 w 2536676"/>
              <a:gd name="connsiteY62" fmla="*/ 101247 h 2623405"/>
              <a:gd name="connsiteX63" fmla="*/ 757421 w 2536676"/>
              <a:gd name="connsiteY63" fmla="*/ 2522157 h 2623405"/>
              <a:gd name="connsiteX64" fmla="*/ 757047 w 2536676"/>
              <a:gd name="connsiteY64" fmla="*/ 2522020 h 2623405"/>
              <a:gd name="connsiteX65" fmla="*/ 711702 w 2536676"/>
              <a:gd name="connsiteY65" fmla="*/ 2500177 h 2623405"/>
              <a:gd name="connsiteX66" fmla="*/ 711702 w 2536676"/>
              <a:gd name="connsiteY66" fmla="*/ 123227 h 2623405"/>
              <a:gd name="connsiteX67" fmla="*/ 757047 w 2536676"/>
              <a:gd name="connsiteY67" fmla="*/ 101384 h 2623405"/>
              <a:gd name="connsiteX68" fmla="*/ 1660638 w 2536676"/>
              <a:gd name="connsiteY68" fmla="*/ 57833 h 2623405"/>
              <a:gd name="connsiteX69" fmla="*/ 1706357 w 2536676"/>
              <a:gd name="connsiteY69" fmla="*/ 74567 h 2623405"/>
              <a:gd name="connsiteX70" fmla="*/ 1706357 w 2536676"/>
              <a:gd name="connsiteY70" fmla="*/ 2548838 h 2623405"/>
              <a:gd name="connsiteX71" fmla="*/ 1660638 w 2536676"/>
              <a:gd name="connsiteY71" fmla="*/ 2565571 h 2623405"/>
              <a:gd name="connsiteX72" fmla="*/ 876038 w 2536676"/>
              <a:gd name="connsiteY72" fmla="*/ 57832 h 2623405"/>
              <a:gd name="connsiteX73" fmla="*/ 876038 w 2536676"/>
              <a:gd name="connsiteY73" fmla="*/ 2565572 h 2623405"/>
              <a:gd name="connsiteX74" fmla="*/ 830319 w 2536676"/>
              <a:gd name="connsiteY74" fmla="*/ 2548838 h 2623405"/>
              <a:gd name="connsiteX75" fmla="*/ 830319 w 2536676"/>
              <a:gd name="connsiteY75" fmla="*/ 74566 h 2623405"/>
              <a:gd name="connsiteX76" fmla="*/ 1542021 w 2536676"/>
              <a:gd name="connsiteY76" fmla="*/ 27149 h 2623405"/>
              <a:gd name="connsiteX77" fmla="*/ 1587740 w 2536676"/>
              <a:gd name="connsiteY77" fmla="*/ 38905 h 2623405"/>
              <a:gd name="connsiteX78" fmla="*/ 1587740 w 2536676"/>
              <a:gd name="connsiteY78" fmla="*/ 2584499 h 2623405"/>
              <a:gd name="connsiteX79" fmla="*/ 1542021 w 2536676"/>
              <a:gd name="connsiteY79" fmla="*/ 2596255 h 2623405"/>
              <a:gd name="connsiteX80" fmla="*/ 994655 w 2536676"/>
              <a:gd name="connsiteY80" fmla="*/ 27149 h 2623405"/>
              <a:gd name="connsiteX81" fmla="*/ 994655 w 2536676"/>
              <a:gd name="connsiteY81" fmla="*/ 2596255 h 2623405"/>
              <a:gd name="connsiteX82" fmla="*/ 948936 w 2536676"/>
              <a:gd name="connsiteY82" fmla="*/ 2584500 h 2623405"/>
              <a:gd name="connsiteX83" fmla="*/ 948936 w 2536676"/>
              <a:gd name="connsiteY83" fmla="*/ 38904 h 2623405"/>
              <a:gd name="connsiteX84" fmla="*/ 1423404 w 2536676"/>
              <a:gd name="connsiteY84" fmla="*/ 8110 h 2623405"/>
              <a:gd name="connsiteX85" fmla="*/ 1469123 w 2536676"/>
              <a:gd name="connsiteY85" fmla="*/ 15087 h 2623405"/>
              <a:gd name="connsiteX86" fmla="*/ 1469123 w 2536676"/>
              <a:gd name="connsiteY86" fmla="*/ 2608317 h 2623405"/>
              <a:gd name="connsiteX87" fmla="*/ 1423404 w 2536676"/>
              <a:gd name="connsiteY87" fmla="*/ 2615294 h 2623405"/>
              <a:gd name="connsiteX88" fmla="*/ 1113272 w 2536676"/>
              <a:gd name="connsiteY88" fmla="*/ 8110 h 2623405"/>
              <a:gd name="connsiteX89" fmla="*/ 1113272 w 2536676"/>
              <a:gd name="connsiteY89" fmla="*/ 2615295 h 2623405"/>
              <a:gd name="connsiteX90" fmla="*/ 1067553 w 2536676"/>
              <a:gd name="connsiteY90" fmla="*/ 2608317 h 2623405"/>
              <a:gd name="connsiteX91" fmla="*/ 1067553 w 2536676"/>
              <a:gd name="connsiteY91" fmla="*/ 15087 h 2623405"/>
              <a:gd name="connsiteX92" fmla="*/ 1304787 w 2536676"/>
              <a:gd name="connsiteY92" fmla="*/ 0 h 2623405"/>
              <a:gd name="connsiteX93" fmla="*/ 1350506 w 2536676"/>
              <a:gd name="connsiteY93" fmla="*/ 2308 h 2623405"/>
              <a:gd name="connsiteX94" fmla="*/ 1350506 w 2536676"/>
              <a:gd name="connsiteY94" fmla="*/ 2621096 h 2623405"/>
              <a:gd name="connsiteX95" fmla="*/ 1304787 w 2536676"/>
              <a:gd name="connsiteY95" fmla="*/ 2623405 h 2623405"/>
              <a:gd name="connsiteX96" fmla="*/ 1231889 w 2536676"/>
              <a:gd name="connsiteY96" fmla="*/ 0 h 2623405"/>
              <a:gd name="connsiteX97" fmla="*/ 1231889 w 2536676"/>
              <a:gd name="connsiteY97" fmla="*/ 2623405 h 2623405"/>
              <a:gd name="connsiteX98" fmla="*/ 1186170 w 2536676"/>
              <a:gd name="connsiteY98" fmla="*/ 2621096 h 2623405"/>
              <a:gd name="connsiteX99" fmla="*/ 1186170 w 2536676"/>
              <a:gd name="connsiteY99" fmla="*/ 2308 h 26234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2536676" h="2623405">
                <a:moveTo>
                  <a:pt x="2490957" y="834022"/>
                </a:moveTo>
                <a:lnTo>
                  <a:pt x="2522826" y="921095"/>
                </a:lnTo>
                <a:lnTo>
                  <a:pt x="2536676" y="974960"/>
                </a:lnTo>
                <a:lnTo>
                  <a:pt x="2536676" y="1648444"/>
                </a:lnTo>
                <a:lnTo>
                  <a:pt x="2522826" y="1702310"/>
                </a:lnTo>
                <a:lnTo>
                  <a:pt x="2490957" y="1789382"/>
                </a:lnTo>
                <a:close/>
                <a:moveTo>
                  <a:pt x="45719" y="834017"/>
                </a:moveTo>
                <a:lnTo>
                  <a:pt x="45719" y="1789387"/>
                </a:lnTo>
                <a:lnTo>
                  <a:pt x="13849" y="1702310"/>
                </a:lnTo>
                <a:lnTo>
                  <a:pt x="0" y="1648452"/>
                </a:lnTo>
                <a:lnTo>
                  <a:pt x="0" y="974953"/>
                </a:lnTo>
                <a:lnTo>
                  <a:pt x="13849" y="921095"/>
                </a:lnTo>
                <a:close/>
                <a:moveTo>
                  <a:pt x="2372340" y="601637"/>
                </a:moveTo>
                <a:lnTo>
                  <a:pt x="2418059" y="676892"/>
                </a:lnTo>
                <a:lnTo>
                  <a:pt x="2418059" y="1946512"/>
                </a:lnTo>
                <a:lnTo>
                  <a:pt x="2372340" y="2021768"/>
                </a:lnTo>
                <a:close/>
                <a:moveTo>
                  <a:pt x="164336" y="601633"/>
                </a:moveTo>
                <a:lnTo>
                  <a:pt x="164336" y="2021771"/>
                </a:lnTo>
                <a:lnTo>
                  <a:pt x="118617" y="1946515"/>
                </a:lnTo>
                <a:lnTo>
                  <a:pt x="118617" y="676889"/>
                </a:lnTo>
                <a:close/>
                <a:moveTo>
                  <a:pt x="2253723" y="445130"/>
                </a:moveTo>
                <a:lnTo>
                  <a:pt x="2281931" y="476167"/>
                </a:lnTo>
                <a:lnTo>
                  <a:pt x="2299442" y="499584"/>
                </a:lnTo>
                <a:lnTo>
                  <a:pt x="2299442" y="2123820"/>
                </a:lnTo>
                <a:lnTo>
                  <a:pt x="2281931" y="2147238"/>
                </a:lnTo>
                <a:lnTo>
                  <a:pt x="2253723" y="2178274"/>
                </a:lnTo>
                <a:close/>
                <a:moveTo>
                  <a:pt x="282953" y="445128"/>
                </a:moveTo>
                <a:lnTo>
                  <a:pt x="282953" y="2178276"/>
                </a:lnTo>
                <a:lnTo>
                  <a:pt x="254744" y="2147238"/>
                </a:lnTo>
                <a:lnTo>
                  <a:pt x="237234" y="2123823"/>
                </a:lnTo>
                <a:lnTo>
                  <a:pt x="237234" y="499581"/>
                </a:lnTo>
                <a:lnTo>
                  <a:pt x="254744" y="476167"/>
                </a:lnTo>
                <a:close/>
                <a:moveTo>
                  <a:pt x="2135106" y="326495"/>
                </a:moveTo>
                <a:lnTo>
                  <a:pt x="2180825" y="368048"/>
                </a:lnTo>
                <a:lnTo>
                  <a:pt x="2180825" y="2255357"/>
                </a:lnTo>
                <a:lnTo>
                  <a:pt x="2135106" y="2296909"/>
                </a:lnTo>
                <a:close/>
                <a:moveTo>
                  <a:pt x="401570" y="326494"/>
                </a:moveTo>
                <a:lnTo>
                  <a:pt x="401570" y="2296911"/>
                </a:lnTo>
                <a:lnTo>
                  <a:pt x="355851" y="2255358"/>
                </a:lnTo>
                <a:lnTo>
                  <a:pt x="355851" y="368046"/>
                </a:lnTo>
                <a:close/>
                <a:moveTo>
                  <a:pt x="2016489" y="232764"/>
                </a:moveTo>
                <a:lnTo>
                  <a:pt x="2062208" y="266952"/>
                </a:lnTo>
                <a:lnTo>
                  <a:pt x="2062208" y="2356452"/>
                </a:lnTo>
                <a:lnTo>
                  <a:pt x="2016489" y="2390640"/>
                </a:lnTo>
                <a:close/>
                <a:moveTo>
                  <a:pt x="520187" y="232763"/>
                </a:moveTo>
                <a:lnTo>
                  <a:pt x="520187" y="2390641"/>
                </a:lnTo>
                <a:lnTo>
                  <a:pt x="474468" y="2356453"/>
                </a:lnTo>
                <a:lnTo>
                  <a:pt x="474468" y="266951"/>
                </a:lnTo>
                <a:close/>
                <a:moveTo>
                  <a:pt x="1897872" y="158776"/>
                </a:moveTo>
                <a:lnTo>
                  <a:pt x="1943591" y="186551"/>
                </a:lnTo>
                <a:lnTo>
                  <a:pt x="1943591" y="2436854"/>
                </a:lnTo>
                <a:lnTo>
                  <a:pt x="1897872" y="2464629"/>
                </a:lnTo>
                <a:close/>
                <a:moveTo>
                  <a:pt x="638804" y="158775"/>
                </a:moveTo>
                <a:lnTo>
                  <a:pt x="638804" y="2464630"/>
                </a:lnTo>
                <a:lnTo>
                  <a:pt x="593085" y="2436855"/>
                </a:lnTo>
                <a:lnTo>
                  <a:pt x="593085" y="186549"/>
                </a:lnTo>
                <a:close/>
                <a:moveTo>
                  <a:pt x="1779255" y="101248"/>
                </a:moveTo>
                <a:lnTo>
                  <a:pt x="1779628" y="101384"/>
                </a:lnTo>
                <a:lnTo>
                  <a:pt x="1824974" y="123228"/>
                </a:lnTo>
                <a:lnTo>
                  <a:pt x="1824974" y="2500176"/>
                </a:lnTo>
                <a:lnTo>
                  <a:pt x="1779628" y="2522020"/>
                </a:lnTo>
                <a:lnTo>
                  <a:pt x="1779255" y="2522157"/>
                </a:lnTo>
                <a:close/>
                <a:moveTo>
                  <a:pt x="757421" y="101247"/>
                </a:moveTo>
                <a:lnTo>
                  <a:pt x="757421" y="2522157"/>
                </a:lnTo>
                <a:lnTo>
                  <a:pt x="757047" y="2522020"/>
                </a:lnTo>
                <a:lnTo>
                  <a:pt x="711702" y="2500177"/>
                </a:lnTo>
                <a:lnTo>
                  <a:pt x="711702" y="123227"/>
                </a:lnTo>
                <a:lnTo>
                  <a:pt x="757047" y="101384"/>
                </a:lnTo>
                <a:close/>
                <a:moveTo>
                  <a:pt x="1660638" y="57833"/>
                </a:moveTo>
                <a:lnTo>
                  <a:pt x="1706357" y="74567"/>
                </a:lnTo>
                <a:lnTo>
                  <a:pt x="1706357" y="2548838"/>
                </a:lnTo>
                <a:lnTo>
                  <a:pt x="1660638" y="2565571"/>
                </a:lnTo>
                <a:close/>
                <a:moveTo>
                  <a:pt x="876038" y="57832"/>
                </a:moveTo>
                <a:lnTo>
                  <a:pt x="876038" y="2565572"/>
                </a:lnTo>
                <a:lnTo>
                  <a:pt x="830319" y="2548838"/>
                </a:lnTo>
                <a:lnTo>
                  <a:pt x="830319" y="74566"/>
                </a:lnTo>
                <a:close/>
                <a:moveTo>
                  <a:pt x="1542021" y="27149"/>
                </a:moveTo>
                <a:lnTo>
                  <a:pt x="1587740" y="38905"/>
                </a:lnTo>
                <a:lnTo>
                  <a:pt x="1587740" y="2584499"/>
                </a:lnTo>
                <a:lnTo>
                  <a:pt x="1542021" y="2596255"/>
                </a:lnTo>
                <a:close/>
                <a:moveTo>
                  <a:pt x="994655" y="27149"/>
                </a:moveTo>
                <a:lnTo>
                  <a:pt x="994655" y="2596255"/>
                </a:lnTo>
                <a:lnTo>
                  <a:pt x="948936" y="2584500"/>
                </a:lnTo>
                <a:lnTo>
                  <a:pt x="948936" y="38904"/>
                </a:lnTo>
                <a:close/>
                <a:moveTo>
                  <a:pt x="1423404" y="8110"/>
                </a:moveTo>
                <a:lnTo>
                  <a:pt x="1469123" y="15087"/>
                </a:lnTo>
                <a:lnTo>
                  <a:pt x="1469123" y="2608317"/>
                </a:lnTo>
                <a:lnTo>
                  <a:pt x="1423404" y="2615294"/>
                </a:lnTo>
                <a:close/>
                <a:moveTo>
                  <a:pt x="1113272" y="8110"/>
                </a:moveTo>
                <a:lnTo>
                  <a:pt x="1113272" y="2615295"/>
                </a:lnTo>
                <a:lnTo>
                  <a:pt x="1067553" y="2608317"/>
                </a:lnTo>
                <a:lnTo>
                  <a:pt x="1067553" y="15087"/>
                </a:lnTo>
                <a:close/>
                <a:moveTo>
                  <a:pt x="1304787" y="0"/>
                </a:moveTo>
                <a:lnTo>
                  <a:pt x="1350506" y="2308"/>
                </a:lnTo>
                <a:lnTo>
                  <a:pt x="1350506" y="2621096"/>
                </a:lnTo>
                <a:lnTo>
                  <a:pt x="1304787" y="2623405"/>
                </a:lnTo>
                <a:close/>
                <a:moveTo>
                  <a:pt x="1231889" y="0"/>
                </a:moveTo>
                <a:lnTo>
                  <a:pt x="1231889" y="2623405"/>
                </a:lnTo>
                <a:lnTo>
                  <a:pt x="1186170" y="2621096"/>
                </a:lnTo>
                <a:lnTo>
                  <a:pt x="1186170" y="23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solidFill>
                <a:schemeClr val="lt1"/>
              </a:solidFill>
            </a:endParaRPr>
          </a:p>
        </p:txBody>
      </p:sp>
      <p:sp>
        <p:nvSpPr>
          <p:cNvPr id="3" name="Text1"/>
          <p:cNvSpPr txBox="1"/>
          <p:nvPr>
            <p:custDataLst>
              <p:tags r:id="rId12"/>
            </p:custDataLst>
          </p:nvPr>
        </p:nvSpPr>
        <p:spPr>
          <a:xfrm>
            <a:off x="5888990" y="1713230"/>
            <a:ext cx="5447030" cy="2803844"/>
          </a:xfrm>
          <a:prstGeom prst="rect">
            <a:avLst/>
          </a:prstGeom>
          <a:noFill/>
        </p:spPr>
        <p:txBody>
          <a:bodyPr wrap="square"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30000"/>
              </a:lnSpc>
              <a:spcBef>
                <a:spcPts val="200"/>
              </a:spcBef>
              <a:spcAft>
                <a:spcPts val="200"/>
              </a:spcAft>
            </a:pPr>
            <a:r>
              <a:rPr lang="en-US" altLang="zh-CN" sz="1600" b="1">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1.[</a:t>
            </a:r>
            <a:endParaRPr lang="en-US" altLang="zh-CN" sz="160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endParaRPr>
          </a:p>
          <a:p>
            <a:pPr fontAlgn="t">
              <a:lnSpc>
                <a:spcPct val="130000"/>
              </a:lnSpc>
              <a:spcBef>
                <a:spcPts val="300"/>
              </a:spcBef>
              <a:spcAft>
                <a:spcPts val="200"/>
              </a:spcAft>
            </a:pPr>
            <a:r>
              <a:rPr lang="en-US" altLang="zh-CN" sz="800" b="1">
                <a:latin typeface="思源黑体 CN" panose="020b0500000000000000" pitchFamily="34" charset="-122"/>
                <a:ea typeface="思源黑体 CN" panose="020b0500000000000000" pitchFamily="34" charset="-122"/>
                <a:sym typeface="思源黑体 CN" panose="020b0500000000000000" pitchFamily="34" charset="-122"/>
              </a:rPr>
              <a:t>"</a:t>
            </a:r>
            <a:r>
              <a:rPr lang="zh-CN" altLang="en-US" sz="800" b="1">
                <a:latin typeface="思源黑体 CN" panose="020b0500000000000000" pitchFamily="34" charset="-122"/>
                <a:ea typeface="思源黑体 CN" panose="020b0500000000000000" pitchFamily="34" charset="-122"/>
                <a:sym typeface="思源黑体 CN" panose="020b0500000000000000" pitchFamily="34" charset="-122"/>
              </a:rPr>
              <a:t>论点</a:t>
            </a:r>
            <a:r>
              <a:rPr lang="en-US" altLang="zh-CN" sz="800" b="1">
                <a:latin typeface="思源黑体 CN" panose="020b0500000000000000" pitchFamily="34" charset="-122"/>
                <a:ea typeface="思源黑体 CN" panose="020b0500000000000000" pitchFamily="34" charset="-122"/>
                <a:sym typeface="思源黑体 CN" panose="020b0500000000000000" pitchFamily="34" charset="-122"/>
              </a:rPr>
              <a:t>":</a:t>
            </a:r>
            <a:r>
              <a:rPr lang="en-US" altLang="zh-CN" sz="800">
                <a:latin typeface="思源黑体 CN" panose="020b0500000000000000" pitchFamily="34" charset="-122"/>
                <a:ea typeface="思源黑体 CN" panose="020b0500000000000000" pitchFamily="34" charset="-122"/>
                <a:sym typeface="思源黑体 CN" panose="020b0500000000000000" pitchFamily="34" charset="-122"/>
              </a:rPr>
              <a:t> "</a:t>
            </a:r>
            <a:r>
              <a:rPr lang="zh-CN" altLang="en-US" sz="800">
                <a:latin typeface="思源黑体 CN" panose="020b0500000000000000" pitchFamily="34" charset="-122"/>
                <a:ea typeface="思源黑体 CN" panose="020b0500000000000000" pitchFamily="34" charset="-122"/>
                <a:sym typeface="思源黑体 CN" panose="020b0500000000000000" pitchFamily="34" charset="-122"/>
              </a:rPr>
              <a:t>中国软包装市场在环保和可持续发展方面的趋势及发展方向</a:t>
            </a:r>
            <a:r>
              <a:rPr lang="en-US" altLang="zh-CN" sz="800">
                <a:latin typeface="思源黑体 CN" panose="020b0500000000000000" pitchFamily="34" charset="-122"/>
                <a:ea typeface="思源黑体 CN" panose="020b0500000000000000" pitchFamily="34" charset="-122"/>
                <a:sym typeface="思源黑体 CN" panose="020b0500000000000000" pitchFamily="34" charset="-122"/>
              </a:rPr>
              <a:t>",</a:t>
            </a:r>
            <a:r>
              <a:rPr lang="en-US" altLang="zh-CN" sz="1200">
                <a:latin typeface="思源黑体 CN" panose="020b0500000000000000" pitchFamily="34" charset="-122"/>
                <a:ea typeface="思源黑体 CN" panose="020b0500000000000000" pitchFamily="34" charset="-122"/>
                <a:sym typeface="思源黑体 CN" panose="020b0500000000000000" pitchFamily="34" charset="-122"/>
              </a:rPr>
              <a:t>
</a:t>
            </a:r>
            <a:r>
              <a:rPr lang="en-US" altLang="zh-CN" sz="1200" b="1">
                <a:latin typeface="思源黑体 CN" panose="020b0500000000000000" pitchFamily="34" charset="-122"/>
                <a:ea typeface="思源黑体 CN" panose="020b0500000000000000" pitchFamily="34" charset="-122"/>
                <a:sym typeface="思源黑体 CN" panose="020b0500000000000000" pitchFamily="34" charset="-122"/>
              </a:rPr>
              <a:t>"</a:t>
            </a:r>
            <a:r>
              <a:rPr lang="zh-CN" altLang="en-US" sz="1200" b="1">
                <a:latin typeface="思源黑体 CN" panose="020b0500000000000000" pitchFamily="34" charset="-122"/>
                <a:ea typeface="思源黑体 CN" panose="020b0500000000000000" pitchFamily="34" charset="-122"/>
                <a:sym typeface="思源黑体 CN" panose="020b0500000000000000" pitchFamily="34" charset="-122"/>
              </a:rPr>
              <a:t>论述</a:t>
            </a:r>
            <a:r>
              <a:rPr lang="en-US" altLang="zh-CN" sz="1200" b="1">
                <a:latin typeface="思源黑体 CN" panose="020b0500000000000000" pitchFamily="34" charset="-122"/>
                <a:ea typeface="思源黑体 CN" panose="020b0500000000000000" pitchFamily="34" charset="-122"/>
                <a:sym typeface="思源黑体 CN" panose="020b0500000000000000" pitchFamily="34" charset="-122"/>
              </a:rPr>
              <a:t>":</a:t>
            </a:r>
            <a:r>
              <a:rPr lang="en-US" altLang="zh-CN" sz="1200">
                <a:latin typeface="思源黑体 CN" panose="020b0500000000000000" pitchFamily="34" charset="-122"/>
                <a:ea typeface="思源黑体 CN" panose="020b0500000000000000" pitchFamily="34" charset="-122"/>
                <a:sym typeface="思源黑体 CN" panose="020b0500000000000000" pitchFamily="34" charset="-122"/>
              </a:rPr>
              <a:t> "</a:t>
            </a:r>
            <a:r>
              <a:rPr lang="zh-CN" altLang="en-US" sz="1200">
                <a:latin typeface="思源黑体 CN" panose="020b0500000000000000" pitchFamily="34" charset="-122"/>
                <a:ea typeface="思源黑体 CN" panose="020b0500000000000000" pitchFamily="34" charset="-122"/>
                <a:sym typeface="思源黑体 CN" panose="020b0500000000000000" pitchFamily="34" charset="-122"/>
              </a:rPr>
              <a:t>随着消费者对环保和可持续发展的关注度不断提高，中国软包装市场在环保和可持续发展方面的趋势日益明显。首先，越来越多的企业开始采用可回收、可降解的包装材料，以减少对环境的影响。其次，绿色包装设计逐渐成为主流，通过减少包装材料的使用量、优化包装结构等方式，降低包装废弃物的产生。此外，政府也在推动绿色包装的发展，出台了一系列政策鼓励企业采用环保材料和生产工艺。因此，环保和可持续发展将成为中国软包装市场的重要发展方向。</a:t>
            </a:r>
            <a:r>
              <a:rPr lang="en-US" altLang="zh-CN" sz="1200">
                <a:latin typeface="思源黑体 CN" panose="020b0500000000000000" pitchFamily="34" charset="-122"/>
                <a:ea typeface="思源黑体 CN" panose="020b0500000000000000" pitchFamily="34" charset="-122"/>
                <a:sym typeface="思源黑体 CN" panose="020b0500000000000000" pitchFamily="34" charset="-122"/>
              </a:rPr>
              <a:t>"
</a:t>
            </a:r>
            <a:r>
              <a:rPr lang="en-US" altLang="zh-CN" sz="1200" b="1">
                <a:latin typeface="思源黑体 CN" panose="020b0500000000000000" pitchFamily="34" charset="-122"/>
                <a:ea typeface="思源黑体 CN" panose="020b0500000000000000" pitchFamily="34" charset="-122"/>
                <a:sym typeface="思源黑体 CN" panose="020b0500000000000000" pitchFamily="34" charset="-122"/>
              </a:rPr>
              <a:t>2.]</a:t>
            </a:r>
            <a:endParaRPr lang="en-GB" sz="1200" b="1" i="0">
              <a:effectLst/>
              <a:latin typeface="微软雅黑" panose="020b0503020204020204" charset="-122"/>
              <a:ea typeface="微软雅黑" panose="020b0503020204020204" charset="-122"/>
              <a:cs typeface="思源黑体 CN Regular" panose="020b0500000000000000" charset="-122"/>
            </a:endParaRPr>
          </a:p>
        </p:txBody>
      </p:sp>
      <p:sp>
        <p:nvSpPr>
          <p:cNvPr id="5" name="Text2"/>
          <p:cNvSpPr txBox="1"/>
          <p:nvPr>
            <p:custDataLst>
              <p:tags r:id="rId13"/>
            </p:custDataLst>
          </p:nvPr>
        </p:nvSpPr>
        <p:spPr>
          <a:xfrm>
            <a:off x="5888990" y="977557"/>
            <a:ext cx="5171440" cy="668020"/>
          </a:xfrm>
          <a:prstGeom prst="rect">
            <a:avLst/>
          </a:prstGeom>
          <a:noFill/>
        </p:spPr>
        <p:txBody>
          <a:bodyPr wrap="square"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中国软包装市场趋势及发展方向</a:t>
            </a:r>
            <a:endParaRPr lang="en-GB" sz="2800" b="1">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endParaRPr>
          </a:p>
        </p:txBody>
      </p:sp>
      <p:sp>
        <p:nvSpPr>
          <p:cNvPr id="2" name="矩形: 圆角 1">
            <a:extLst>
              <a:ext uri="{FF2B5EF4-FFF2-40B4-BE49-F238E27FC236}">
                <a16:creationId xmlns:a16="http://schemas.microsoft.com/office/drawing/2014/main" id="{357DD069-CBA9-C60F-7849-DB7D85C9A4D4}"/>
              </a:ext>
            </a:extLst>
          </p:cNvPr>
          <p:cNvSpPr/>
          <p:nvPr>
            <p:custDataLst>
              <p:tags r:id="rId14"/>
            </p:custDataLst>
          </p:nvPr>
        </p:nvSpPr>
        <p:spPr>
          <a:xfrm>
            <a:off x="5828030" y="1670050"/>
            <a:ext cx="3425889" cy="872236"/>
          </a:xfrm>
          <a:prstGeom prst="roundRect">
            <a:avLst>
              <a:gd name="adj" fmla="val 6000"/>
            </a:avLst>
          </a:prstGeom>
          <a:solidFill>
            <a:schemeClr val="accent1">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Tree>
    <p:custDataLst>
      <p:tags r:id="rId15"/>
    </p:custDataLst>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2000">
        <p:cover dir="lu"/>
      </p:transition>
    </mc:Choice>
    <mc:Fallback>
      <p:transition spd="slow">
        <p:cover dir="lu"/>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30" name="Oval 29"/>
          <p:cNvSpPr/>
          <p:nvPr>
            <p:custDataLst>
              <p:tags r:id="rId3"/>
            </p:custDataLst>
          </p:nvPr>
        </p:nvSpPr>
        <p:spPr>
          <a:xfrm>
            <a:off x="3183316" y="516316"/>
            <a:ext cx="5825369" cy="5825369"/>
          </a:xfrm>
          <a:prstGeom prst="ellipse">
            <a:avLst/>
          </a:prstGeom>
          <a:gradFill flip="none" rotWithShape="1">
            <a:gsLst>
              <a:gs pos="0">
                <a:schemeClr val="accent1">
                  <a:alpha val="50000"/>
                </a:schemeClr>
              </a:gs>
              <a:gs pos="100000">
                <a:schemeClr val="accent1"/>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sz="3600"/>
          </a:p>
        </p:txBody>
      </p:sp>
      <p:sp>
        <p:nvSpPr>
          <p:cNvPr id="9" name="Rectangle: Rounded Corners 8"/>
          <p:cNvSpPr/>
          <p:nvPr>
            <p:custDataLst>
              <p:tags r:id="rId4"/>
            </p:custDataLst>
          </p:nvPr>
        </p:nvSpPr>
        <p:spPr>
          <a:xfrm>
            <a:off x="1581785" y="2550795"/>
            <a:ext cx="9027795" cy="1757680"/>
          </a:xfrm>
          <a:prstGeom prst="roundRect">
            <a:avLst>
              <a:gd name="adj" fmla="val 50000"/>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p>
        </p:txBody>
      </p:sp>
      <p:sp>
        <p:nvSpPr>
          <p:cNvPr id="11" name="Text1"/>
          <p:cNvSpPr txBox="1"/>
          <p:nvPr>
            <p:custDataLst>
              <p:tags r:id="rId5"/>
            </p:custDataLst>
          </p:nvPr>
        </p:nvSpPr>
        <p:spPr>
          <a:xfrm>
            <a:off x="2118768" y="2860184"/>
            <a:ext cx="7953828" cy="922020"/>
          </a:xfrm>
          <a:prstGeom prst="rect">
            <a:avLst/>
          </a:prstGeom>
          <a:noFill/>
        </p:spPr>
        <p:txBody>
          <a:bodyPr wrap="square" rtlCol="0">
            <a:normAutofit fontScale="85000" lnSpcReduction="10000"/>
          </a:bodyPr>
          <a:lstStyle>
            <a:defPPr>
              <a:defRPr lang="en-US"/>
            </a:defPPr>
            <a:lvl1pPr marL="0" algn="ctr" defTabSz="914400" rtl="0" eaLnBrk="1" latinLnBrk="0" hangingPunct="1">
              <a:defRPr sz="7200" b="1" kern="1200" spc="100">
                <a:solidFill>
                  <a:srgbClr val="EF01C1"/>
                </a:solidFill>
                <a:latin typeface="Montserrat" panose="00000500000000000000" pitchFamily="2" charset="0"/>
                <a:ea typeface="+mn-ea"/>
                <a:cs typeface="Catamaran ExtraBold"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rPr>
              <a:t>中国软包装市场的发展历程</a:t>
            </a:r>
            <a:endPar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endParaRPr>
          </a:p>
        </p:txBody>
      </p:sp>
      <p:sp>
        <p:nvSpPr>
          <p:cNvPr id="12" name="Text2"/>
          <p:cNvSpPr txBox="1"/>
          <p:nvPr>
            <p:custDataLst>
              <p:tags r:id="rId6"/>
            </p:custDataLst>
          </p:nvPr>
        </p:nvSpPr>
        <p:spPr>
          <a:xfrm>
            <a:off x="2207423" y="3696335"/>
            <a:ext cx="7776518" cy="555945"/>
          </a:xfrm>
          <a:prstGeom prst="rect">
            <a:avLst/>
          </a:prstGeom>
          <a:noFill/>
        </p:spPr>
        <p:txBody>
          <a:bodyPr wrap="square" rtlCol="0">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2"/>
                </a:solidFill>
                <a:latin typeface="微软雅黑" panose="020b0503020204020204" pitchFamily="34" charset="-122"/>
                <a:ea typeface="微软雅黑" panose="020b0503020204020204" pitchFamily="34" charset="-122"/>
                <a:sym typeface="+mn-ea"/>
              </a:rPr>
              <a:t>The Development History of China's Flexible Packaging Market</a:t>
            </a:r>
            <a:endParaRPr lang="en-US" altLang="zh-CN" sz="1600" b="0">
              <a:solidFill>
                <a:schemeClr val="tx2"/>
              </a:solidFill>
              <a:effectLst/>
              <a:latin typeface="微软雅黑" panose="020b0503020204020204" pitchFamily="34" charset="-122"/>
              <a:ea typeface="微软雅黑" panose="020b0503020204020204" pitchFamily="34" charset="-122"/>
              <a:cs typeface="Poppins" panose="00000500000000000000" pitchFamily="2" charset="0"/>
              <a:sym typeface="+mn-ea"/>
            </a:endParaRPr>
          </a:p>
        </p:txBody>
      </p:sp>
      <p:sp>
        <p:nvSpPr>
          <p:cNvPr id="2" name="Text3">
            <a:extLst>
              <a:ext uri="{FF2B5EF4-FFF2-40B4-BE49-F238E27FC236}">
                <a16:creationId xmlns:a16="http://schemas.microsoft.com/office/drawing/2014/main" id="{A29A535E-0999-F664-AC39-2B2D9A725039}"/>
              </a:ext>
            </a:extLst>
          </p:cNvPr>
          <p:cNvSpPr txBox="1"/>
          <p:nvPr>
            <p:custDataLst>
              <p:tags r:id="rId7"/>
            </p:custDataLst>
          </p:nvPr>
        </p:nvSpPr>
        <p:spPr>
          <a:xfrm>
            <a:off x="5147627" y="1093856"/>
            <a:ext cx="1896110" cy="1585240"/>
          </a:xfrm>
          <a:prstGeom prst="rect">
            <a:avLst/>
          </a:prstGeom>
          <a:noFill/>
        </p:spPr>
        <p:txBody>
          <a:bodyPr wrap="none" rtlCol="0" anchor="ctr">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a:solidFill>
                  <a:schemeClr val="tx2"/>
                </a:solidFill>
                <a:latin typeface="微软雅黑" panose="020b0503020204020204" pitchFamily="34" charset="-122"/>
                <a:ea typeface="微软雅黑" panose="020b0503020204020204" pitchFamily="34" charset="-122"/>
              </a:rPr>
              <a:t>02</a:t>
            </a:r>
            <a:endParaRPr lang="en-US" altLang="zh-CN" sz="9600">
              <a:solidFill>
                <a:schemeClr val="tx2"/>
              </a:solidFill>
              <a:latin typeface="微软雅黑" panose="020b0503020204020204" pitchFamily="34" charset="-122"/>
              <a:ea typeface="微软雅黑" panose="020b0503020204020204" pitchFamily="34" charset="-122"/>
            </a:endParaRPr>
          </a:p>
        </p:txBody>
      </p:sp>
    </p:spTree>
    <p:custDataLst>
      <p:tags r:id="rId8"/>
    </p:custDataLst>
  </p:cSld>
  <p:clrMapOvr>
    <a:overrideClrMapping bg1="lt1" tx1="dk1" bg2="lt2" tx2="dk2" accent1="accent1" accent2="accent2" accent3="accent3" accent4="accent4" accent5="accent5" accent6="accent6" hlink="hlink" folHlink="folHlink"/>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13" name="!!平滑1">
            <a:extLst>
              <a:ext uri="{FF2B5EF4-FFF2-40B4-BE49-F238E27FC236}">
                <a16:creationId xmlns:a16="http://schemas.microsoft.com/office/drawing/2014/main" id="{BD9E7152-1563-10D4-4B93-805A769A3B30}"/>
              </a:ext>
            </a:extLst>
          </p:cNvPr>
          <p:cNvSpPr/>
          <p:nvPr>
            <p:custDataLst>
              <p:tags r:id="rId3"/>
            </p:custDataLst>
          </p:nvPr>
        </p:nvSpPr>
        <p:spPr>
          <a:xfrm>
            <a:off x="0" y="6774235"/>
            <a:ext cx="12192000" cy="861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grpSp>
        <p:nvGrpSpPr>
          <p:cNvPr id="4" name="平滑3">
            <a:extLst>
              <a:ext uri="{FF2B5EF4-FFF2-40B4-BE49-F238E27FC236}">
                <a16:creationId xmlns:a16="http://schemas.microsoft.com/office/drawing/2014/main" id="{FDC26E03-0725-D3AA-65CF-4869A8835CAB}"/>
              </a:ext>
            </a:extLst>
          </p:cNvPr>
          <p:cNvGrpSpPr/>
          <p:nvPr/>
        </p:nvGrpSpPr>
        <p:grpSpPr>
          <a:xfrm rot="10800000">
            <a:off x="262890" y="261620"/>
            <a:ext cx="1121410" cy="314960"/>
            <a:chOff x="10346364" y="648401"/>
            <a:chExt cx="1184069" cy="403309"/>
          </a:xfrm>
          <a:solidFill>
            <a:schemeClr val="accent1"/>
          </a:solidFill>
        </p:grpSpPr>
        <p:sp>
          <p:nvSpPr>
            <p:cNvPr id="5" name="5">
              <a:extLst>
                <a:ext uri="{FF2B5EF4-FFF2-40B4-BE49-F238E27FC236}">
                  <a16:creationId xmlns:a16="http://schemas.microsoft.com/office/drawing/2014/main" id="{83A7F1F0-8F6D-1449-2A38-096A7A2643F0}"/>
                </a:ext>
              </a:extLst>
            </p:cNvPr>
            <p:cNvSpPr/>
            <p:nvPr>
              <p:custDataLst>
                <p:tags r:id="rId4"/>
              </p:custDataLst>
            </p:nvPr>
          </p:nvSpPr>
          <p:spPr>
            <a:xfrm rot="16200000">
              <a:off x="10736755" y="732376"/>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6" name="4">
              <a:extLst>
                <a:ext uri="{FF2B5EF4-FFF2-40B4-BE49-F238E27FC236}">
                  <a16:creationId xmlns:a16="http://schemas.microsoft.com/office/drawing/2014/main" id="{3306ACBA-E9C4-7794-1B27-2D9E1BECFF5E}"/>
                </a:ext>
              </a:extLst>
            </p:cNvPr>
            <p:cNvSpPr/>
            <p:nvPr>
              <p:custDataLst>
                <p:tags r:id="rId5"/>
              </p:custDataLst>
            </p:nvPr>
          </p:nvSpPr>
          <p:spPr>
            <a:xfrm rot="16200000">
              <a:off x="10499599"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 name="3">
              <a:extLst>
                <a:ext uri="{FF2B5EF4-FFF2-40B4-BE49-F238E27FC236}">
                  <a16:creationId xmlns:a16="http://schemas.microsoft.com/office/drawing/2014/main" id="{E3402A58-6D5D-8524-9EE5-BF25CFC17250}"/>
                </a:ext>
              </a:extLst>
            </p:cNvPr>
            <p:cNvSpPr/>
            <p:nvPr>
              <p:custDataLst>
                <p:tags r:id="rId6"/>
              </p:custDataLst>
            </p:nvPr>
          </p:nvSpPr>
          <p:spPr>
            <a:xfrm rot="16200000">
              <a:off x="10263024"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 name="2">
              <a:extLst>
                <a:ext uri="{FF2B5EF4-FFF2-40B4-BE49-F238E27FC236}">
                  <a16:creationId xmlns:a16="http://schemas.microsoft.com/office/drawing/2014/main" id="{8204B2A3-F64C-6EBF-C238-AFF4F160FBEC}"/>
                </a:ext>
              </a:extLst>
            </p:cNvPr>
            <p:cNvSpPr/>
            <p:nvPr>
              <p:custDataLst>
                <p:tags r:id="rId7"/>
              </p:custDataLst>
            </p:nvPr>
          </p:nvSpPr>
          <p:spPr>
            <a:xfrm rot="16200000">
              <a:off x="11211100" y="731741"/>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 name="1">
              <a:extLst>
                <a:ext uri="{FF2B5EF4-FFF2-40B4-BE49-F238E27FC236}">
                  <a16:creationId xmlns:a16="http://schemas.microsoft.com/office/drawing/2014/main" id="{3B05D1E2-6727-74FA-BC41-3B57E58E0B6E}"/>
                </a:ext>
              </a:extLst>
            </p:cNvPr>
            <p:cNvSpPr/>
            <p:nvPr>
              <p:custDataLst>
                <p:tags r:id="rId8"/>
              </p:custDataLst>
            </p:nvPr>
          </p:nvSpPr>
          <p:spPr>
            <a:xfrm rot="16200000">
              <a:off x="10973944" y="731741"/>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1" name="!!平滑1"/>
          <p:cNvSpPr/>
          <p:nvPr/>
        </p:nvSpPr>
        <p:spPr>
          <a:xfrm>
            <a:off x="920750" y="2249170"/>
            <a:ext cx="601345" cy="1686560"/>
          </a:xfrm>
          <a:prstGeom prst="rect">
            <a:avLst/>
          </a:prstGeom>
          <a:gradFill>
            <a:gsLst>
              <a:gs pos="0">
                <a:schemeClr val="accent2"/>
              </a:gs>
              <a:gs pos="100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lvl="0" algn="ctr">
              <a:buClrTx/>
              <a:buSzTx/>
              <a:buFontTx/>
            </a:pPr>
            <a:endParaRPr lang="zh-CN" altLang="en-US">
              <a:sym typeface="+mn-ea"/>
            </a:endParaRPr>
          </a:p>
        </p:txBody>
      </p:sp>
      <p:sp>
        <p:nvSpPr>
          <p:cNvPr id="18" name="矩形 17"/>
          <p:cNvSpPr/>
          <p:nvPr/>
        </p:nvSpPr>
        <p:spPr>
          <a:xfrm>
            <a:off x="1915795" y="1603375"/>
            <a:ext cx="2705100" cy="4378325"/>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思源黑体 CN Bold" panose="020b0800000000000000" pitchFamily="34" charset="-122"/>
              <a:ea typeface="思源黑体 CN Bold" panose="020b0800000000000000" pitchFamily="34" charset="-122"/>
            </a:endParaRPr>
          </a:p>
        </p:txBody>
      </p:sp>
      <p:sp>
        <p:nvSpPr>
          <p:cNvPr id="2" name="Text1"/>
          <p:cNvSpPr txBox="1"/>
          <p:nvPr>
            <p:custDataLst>
              <p:tags r:id="rId9"/>
            </p:custDataLst>
          </p:nvPr>
        </p:nvSpPr>
        <p:spPr>
          <a:xfrm>
            <a:off x="5621655" y="1045845"/>
            <a:ext cx="4618990" cy="557530"/>
          </a:xfrm>
          <a:prstGeom prst="rect">
            <a:avLst/>
          </a:prstGeom>
          <a:noFill/>
        </p:spPr>
        <p:txBody>
          <a:bodyPr wrap="square" anchor="ctr" anchorCtr="0">
            <a:normAutofit fontScale="92500"/>
          </a:bodyPr>
          <a:lstStyle>
            <a:defPPr>
              <a:defRPr lang="en-US"/>
            </a:defPPr>
            <a:lvl1pPr marL="0" algn="l" defTabSz="914400" rtl="0" eaLnBrk="1" latinLnBrk="0" hangingPunct="1">
              <a:lnSpc>
                <a:spcPct val="120000"/>
              </a:lnSpc>
              <a:defRPr sz="2000" kern="1200">
                <a:solidFill>
                  <a:schemeClr val="tx1">
                    <a:lumMod val="75000"/>
                    <a:lumOff val="25000"/>
                  </a:schemeClr>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zh-CN" altLang="en-US" sz="3200" b="1">
                <a:gradFill flip="none" rotWithShape="1">
                  <a:gsLst>
                    <a:gs pos="0">
                      <a:schemeClr val="accent1"/>
                    </a:gs>
                    <a:gs pos="100000">
                      <a:schemeClr val="accent1"/>
                    </a:gs>
                  </a:gsLst>
                  <a:lin ang="13500000" scaled="0"/>
                </a:gradFill>
                <a:latin typeface="思源黑体 CN" panose="020b0500000000000000" pitchFamily="34" charset="-122"/>
                <a:ea typeface="思源黑体 CN" panose="020b0500000000000000" pitchFamily="34" charset="-122"/>
                <a:sym typeface="思源黑体 CN" panose="020b0500000000000000" pitchFamily="34" charset="-122"/>
              </a:rPr>
              <a:t>中国软包装行业初期阶段</a:t>
            </a:r>
            <a:endParaRPr lang="zh-CN" altLang="en-US" sz="3200" b="1">
              <a:gradFill flip="none" rotWithShape="1">
                <a:gsLst>
                  <a:gs pos="0">
                    <a:schemeClr val="accent1"/>
                  </a:gs>
                  <a:gs pos="100000">
                    <a:schemeClr val="accent1"/>
                  </a:gs>
                </a:gsLst>
                <a:lin ang="13500000" scaled="0"/>
              </a:gradFill>
              <a:latin typeface="思源黑体 CN" panose="020b0500000000000000" pitchFamily="34" charset="-122"/>
              <a:ea typeface="思源黑体 CN" panose="020b0500000000000000" pitchFamily="34" charset="-122"/>
              <a:sym typeface="思源黑体 CN" panose="020b0500000000000000" pitchFamily="34" charset="-122"/>
            </a:endParaRPr>
          </a:p>
        </p:txBody>
      </p:sp>
      <p:sp>
        <p:nvSpPr>
          <p:cNvPr id="7" name="Text2"/>
          <p:cNvSpPr txBox="1"/>
          <p:nvPr>
            <p:custDataLst>
              <p:tags r:id="rId10"/>
            </p:custDataLst>
          </p:nvPr>
        </p:nvSpPr>
        <p:spPr>
          <a:xfrm>
            <a:off x="5621655" y="1792605"/>
            <a:ext cx="6232525" cy="2323713"/>
          </a:xfrm>
          <a:prstGeom prst="rect">
            <a:avLst/>
          </a:prstGeom>
          <a:noFill/>
        </p:spPr>
        <p:txBody>
          <a:bodyPr wrap="square">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30000"/>
              </a:lnSpc>
              <a:spcBef>
                <a:spcPts val="200"/>
              </a:spcBef>
              <a:spcAft>
                <a:spcPts val="200"/>
              </a:spcAft>
            </a:pPr>
            <a:r>
              <a:rPr lang="en-US" altLang="zh-CN" sz="1600" b="1">
                <a:solidFill>
                  <a:schemeClr val="accent1"/>
                </a:solidFill>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1.[</a:t>
            </a:r>
            <a:endParaRPr lang="en-US" altLang="zh-CN" sz="1600">
              <a:solidFill>
                <a:schemeClr val="accent1"/>
              </a:solidFill>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endParaRPr>
          </a:p>
          <a:p>
            <a:pPr fontAlgn="t">
              <a:lnSpc>
                <a:spcPct val="130000"/>
              </a:lnSpc>
              <a:spcBef>
                <a:spcPts val="300"/>
              </a:spcBef>
              <a:spcAft>
                <a:spcPts val="200"/>
              </a:spcAft>
            </a:pPr>
            <a:r>
              <a:rPr lang="en-US" altLang="zh-CN" sz="8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a:t>
            </a:r>
            <a:r>
              <a:rPr lang="zh-CN" altLang="en-US" sz="8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论点</a:t>
            </a:r>
            <a:r>
              <a:rPr lang="en-US" altLang="zh-CN" sz="8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a:t>
            </a:r>
            <a:r>
              <a:rPr lang="en-US" altLang="zh-CN" sz="8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 "</a:t>
            </a:r>
            <a:r>
              <a:rPr lang="zh-CN" altLang="en-US" sz="8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中国软包装市场发展迅速，未来市场潜力巨大</a:t>
            </a:r>
            <a:r>
              <a:rPr lang="en-US" altLang="zh-CN" sz="8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a:t>
            </a:r>
            <a:r>
              <a:rPr lang="en-US" altLang="zh-CN" sz="12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
</a:t>
            </a:r>
            <a:r>
              <a:rPr lang="en-US" altLang="zh-CN" sz="12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a:t>
            </a:r>
            <a:r>
              <a:rPr lang="zh-CN" altLang="en-US" sz="12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论述</a:t>
            </a:r>
            <a:r>
              <a:rPr lang="en-US" altLang="zh-CN" sz="12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a:t>
            </a:r>
            <a:r>
              <a:rPr lang="en-US" altLang="zh-CN" sz="12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 "</a:t>
            </a:r>
            <a:r>
              <a:rPr lang="zh-CN" altLang="en-US" sz="12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根据市场研究数据，中国软包装市场规模在过去几年中以惊人的速度增长，预计在未来几年内将继续保持强劲的增长势头。随着消费者对包装质量和环保性的要求不断提高，软包装行业也在不断创新和升级，以适应市场需求。此外，中国政府对环保和可持续发展的重视也为中国软包装行业提供了更多的发展机遇。因此，可以预见，中国软包装市场在未来几年内将具有巨大的发展潜力。</a:t>
            </a:r>
            <a:r>
              <a:rPr lang="en-US" altLang="zh-CN" sz="1200">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
</a:t>
            </a:r>
            <a:r>
              <a:rPr lang="en-US" altLang="zh-CN" sz="12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rPr>
              <a:t>2.]</a:t>
            </a:r>
            <a:endParaRPr lang="zh-CN" altLang="en-US" sz="1200" b="1">
              <a:latin typeface="思源黑体 CN" panose="020b0500000000000000" pitchFamily="34" charset="-122"/>
              <a:ea typeface="思源黑体 CN" panose="020b0500000000000000" pitchFamily="34" charset="-122"/>
              <a:cs typeface="思源黑体 CN Normal" panose="020b0400000000000000" charset="-122"/>
              <a:sym typeface="思源黑体 CN" panose="020b0500000000000000" pitchFamily="34" charset="-122"/>
            </a:endParaRPr>
          </a:p>
        </p:txBody>
      </p:sp>
      <p:sp>
        <p:nvSpPr>
          <p:cNvPr id="9" name="!!平滑3"/>
          <p:cNvSpPr/>
          <p:nvPr>
            <p:custDataLst>
              <p:tags r:id="rId11"/>
            </p:custDataLst>
          </p:nvPr>
        </p:nvSpPr>
        <p:spPr>
          <a:xfrm flipV="1">
            <a:off x="5621685" y="895187"/>
            <a:ext cx="150706" cy="150706"/>
          </a:xfrm>
          <a:prstGeom prst="donu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sp>
        <p:nvSpPr>
          <p:cNvPr id="17" name="Shape1"/>
          <p:cNvSpPr/>
          <p:nvPr>
            <p:custDataLst>
              <p:tags r:id="rId12"/>
            </p:custDataLst>
          </p:nvPr>
        </p:nvSpPr>
        <p:spPr>
          <a:xfrm>
            <a:off x="1286510" y="1095375"/>
            <a:ext cx="2967990" cy="4519930"/>
          </a:xfrm>
          <a:prstGeom prst="roundRect">
            <a:avLst>
              <a:gd name="adj" fmla="val 4599"/>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lvl="0" algn="ctr">
              <a:buClrTx/>
              <a:buSzTx/>
              <a:buFontTx/>
            </a:pPr>
            <a:endParaRPr lang="zh-CN" altLang="en-US">
              <a:sym typeface="+mn-ea"/>
            </a:endParaRPr>
          </a:p>
        </p:txBody>
      </p:sp>
      <p:sp>
        <p:nvSpPr>
          <p:cNvPr id="3" name="矩形: 圆角 2">
            <a:extLst>
              <a:ext uri="{FF2B5EF4-FFF2-40B4-BE49-F238E27FC236}">
                <a16:creationId xmlns:a16="http://schemas.microsoft.com/office/drawing/2014/main" id="{C7D0735D-6B64-9EA3-FF70-CB9BD0C1309F}"/>
              </a:ext>
            </a:extLst>
          </p:cNvPr>
          <p:cNvSpPr/>
          <p:nvPr>
            <p:custDataLst>
              <p:tags r:id="rId13"/>
            </p:custDataLst>
          </p:nvPr>
        </p:nvSpPr>
        <p:spPr>
          <a:xfrm>
            <a:off x="5560695" y="1749425"/>
            <a:ext cx="2816289" cy="872236"/>
          </a:xfrm>
          <a:prstGeom prst="roundRect">
            <a:avLst>
              <a:gd name="adj" fmla="val 6000"/>
            </a:avLst>
          </a:prstGeom>
          <a:noFill/>
          <a:ln w="12700" cap="flat" cmpd="sng" algn="ctr">
            <a:solidFill>
              <a:schemeClr val="accent1"/>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Tree>
    <p:custDataLst>
      <p:tags r:id="rId14"/>
    </p:custDataLst>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2000">
        <p:cover dir="lu"/>
      </p:transition>
    </mc:Choice>
    <mc:Fallback>
      <p:transition spd="slow">
        <p:cover dir="lu"/>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平滑1">
            <a:extLst>
              <a:ext uri="{FF2B5EF4-FFF2-40B4-BE49-F238E27FC236}">
                <a16:creationId xmlns:a16="http://schemas.microsoft.com/office/drawing/2014/main" id="{2AFE7208-FC1D-7906-330B-EDAFEA10FBDA}"/>
              </a:ext>
            </a:extLst>
          </p:cNvPr>
          <p:cNvSpPr/>
          <p:nvPr>
            <p:custDataLst>
              <p:tags r:id="rId3"/>
            </p:custDataLst>
          </p:nvPr>
        </p:nvSpPr>
        <p:spPr>
          <a:xfrm>
            <a:off x="0" y="6774235"/>
            <a:ext cx="12192000" cy="861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grpSp>
        <p:nvGrpSpPr>
          <p:cNvPr id="6" name="平滑3">
            <a:extLst>
              <a:ext uri="{FF2B5EF4-FFF2-40B4-BE49-F238E27FC236}">
                <a16:creationId xmlns:a16="http://schemas.microsoft.com/office/drawing/2014/main" id="{A44AB727-21DD-5F38-D815-53A03C4989D9}"/>
              </a:ext>
            </a:extLst>
          </p:cNvPr>
          <p:cNvGrpSpPr/>
          <p:nvPr/>
        </p:nvGrpSpPr>
        <p:grpSpPr>
          <a:xfrm>
            <a:off x="10664190" y="261620"/>
            <a:ext cx="1121410" cy="314960"/>
            <a:chOff x="10346364" y="648401"/>
            <a:chExt cx="1184069" cy="403309"/>
          </a:xfrm>
          <a:solidFill>
            <a:schemeClr val="accent1"/>
          </a:solidFill>
        </p:grpSpPr>
        <p:sp>
          <p:nvSpPr>
            <p:cNvPr id="7" name="5">
              <a:extLst>
                <a:ext uri="{FF2B5EF4-FFF2-40B4-BE49-F238E27FC236}">
                  <a16:creationId xmlns:a16="http://schemas.microsoft.com/office/drawing/2014/main" id="{5D84FDA2-2A6D-56A2-CE2E-B10C27F41D6E}"/>
                </a:ext>
              </a:extLst>
            </p:cNvPr>
            <p:cNvSpPr/>
            <p:nvPr>
              <p:custDataLst>
                <p:tags r:id="rId4"/>
              </p:custDataLst>
            </p:nvPr>
          </p:nvSpPr>
          <p:spPr>
            <a:xfrm rot="16200000">
              <a:off x="10736755" y="732376"/>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8" name="4">
              <a:extLst>
                <a:ext uri="{FF2B5EF4-FFF2-40B4-BE49-F238E27FC236}">
                  <a16:creationId xmlns:a16="http://schemas.microsoft.com/office/drawing/2014/main" id="{2870623A-C321-57A7-A52B-AD9AE1282F09}"/>
                </a:ext>
              </a:extLst>
            </p:cNvPr>
            <p:cNvSpPr/>
            <p:nvPr>
              <p:custDataLst>
                <p:tags r:id="rId5"/>
              </p:custDataLst>
            </p:nvPr>
          </p:nvSpPr>
          <p:spPr>
            <a:xfrm rot="16200000">
              <a:off x="10499599"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9" name="3">
              <a:extLst>
                <a:ext uri="{FF2B5EF4-FFF2-40B4-BE49-F238E27FC236}">
                  <a16:creationId xmlns:a16="http://schemas.microsoft.com/office/drawing/2014/main" id="{9A79B3AA-C97C-DDDA-AF73-0CDE72EDC045}"/>
                </a:ext>
              </a:extLst>
            </p:cNvPr>
            <p:cNvSpPr/>
            <p:nvPr>
              <p:custDataLst>
                <p:tags r:id="rId6"/>
              </p:custDataLst>
            </p:nvPr>
          </p:nvSpPr>
          <p:spPr>
            <a:xfrm rot="16200000">
              <a:off x="10263024"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 name="2">
              <a:extLst>
                <a:ext uri="{FF2B5EF4-FFF2-40B4-BE49-F238E27FC236}">
                  <a16:creationId xmlns:a16="http://schemas.microsoft.com/office/drawing/2014/main" id="{FAD6BC2B-DB55-478D-B501-CA93C703B827}"/>
                </a:ext>
              </a:extLst>
            </p:cNvPr>
            <p:cNvSpPr/>
            <p:nvPr>
              <p:custDataLst>
                <p:tags r:id="rId7"/>
              </p:custDataLst>
            </p:nvPr>
          </p:nvSpPr>
          <p:spPr>
            <a:xfrm rot="16200000">
              <a:off x="11211100" y="731741"/>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1" name="1">
              <a:extLst>
                <a:ext uri="{FF2B5EF4-FFF2-40B4-BE49-F238E27FC236}">
                  <a16:creationId xmlns:a16="http://schemas.microsoft.com/office/drawing/2014/main" id="{48DB3514-5200-FA88-5173-3DA9662E3425}"/>
                </a:ext>
              </a:extLst>
            </p:cNvPr>
            <p:cNvSpPr/>
            <p:nvPr>
              <p:custDataLst>
                <p:tags r:id="rId8"/>
              </p:custDataLst>
            </p:nvPr>
          </p:nvSpPr>
          <p:spPr>
            <a:xfrm rot="16200000">
              <a:off x="10973944" y="731741"/>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grpSp>
        <p:nvGrpSpPr>
          <p:cNvPr id="100" name="组合 99"/>
          <p:cNvGrpSpPr/>
          <p:nvPr/>
        </p:nvGrpSpPr>
        <p:grpSpPr>
          <a:xfrm>
            <a:off x="93656" y="-2405100"/>
            <a:ext cx="11882034" cy="11882034"/>
            <a:chOff x="93656" y="-2405100"/>
            <a:chExt cx="11882034" cy="11882034"/>
          </a:xfrm>
        </p:grpSpPr>
        <p:sp>
          <p:nvSpPr>
            <p:cNvPr id="4" name="椭圆 3"/>
            <p:cNvSpPr/>
            <p:nvPr/>
          </p:nvSpPr>
          <p:spPr>
            <a:xfrm>
              <a:off x="1784363" y="-714393"/>
              <a:ext cx="8500620" cy="8500620"/>
            </a:xfrm>
            <a:prstGeom prst="ellipse">
              <a:avLst/>
            </a:prstGeom>
            <a:noFill/>
            <a:ln w="3175">
              <a:gradFill>
                <a:gsLst>
                  <a:gs pos="0">
                    <a:schemeClr val="accent1">
                      <a:lumMod val="5000"/>
                      <a:lumOff val="95000"/>
                      <a:alpha val="0"/>
                    </a:schemeClr>
                  </a:gs>
                  <a:gs pos="57000">
                    <a:schemeClr val="accent1"/>
                  </a:gs>
                  <a:gs pos="100000">
                    <a:schemeClr val="bg1">
                      <a:alpha val="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5" name="椭圆 4"/>
            <p:cNvSpPr/>
            <p:nvPr/>
          </p:nvSpPr>
          <p:spPr>
            <a:xfrm>
              <a:off x="3796612" y="1297856"/>
              <a:ext cx="4476122" cy="4476122"/>
            </a:xfrm>
            <a:prstGeom prst="ellipse">
              <a:avLst/>
            </a:prstGeom>
            <a:noFill/>
            <a:ln w="3175">
              <a:gradFill>
                <a:gsLst>
                  <a:gs pos="0">
                    <a:schemeClr val="accent1">
                      <a:lumMod val="5000"/>
                      <a:lumOff val="95000"/>
                      <a:alpha val="0"/>
                    </a:schemeClr>
                  </a:gs>
                  <a:gs pos="57000">
                    <a:schemeClr val="accent1"/>
                  </a:gs>
                  <a:gs pos="100000">
                    <a:schemeClr val="bg1">
                      <a:alpha val="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nvGrpSpPr>
            <p:cNvPr id="97" name="组合 96"/>
            <p:cNvGrpSpPr/>
            <p:nvPr/>
          </p:nvGrpSpPr>
          <p:grpSpPr>
            <a:xfrm>
              <a:off x="5079394" y="2408269"/>
              <a:ext cx="2041462" cy="2041462"/>
              <a:chOff x="4771793" y="2100668"/>
              <a:chExt cx="2656664" cy="2656664"/>
            </a:xfrm>
          </p:grpSpPr>
          <p:sp>
            <p:nvSpPr>
              <p:cNvPr id="19" name="椭圆 18"/>
              <p:cNvSpPr/>
              <p:nvPr/>
            </p:nvSpPr>
            <p:spPr>
              <a:xfrm>
                <a:off x="4771793" y="2100668"/>
                <a:ext cx="2656664" cy="2656664"/>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等线" panose="02110004020202020204"/>
                  <a:ea typeface="等线" panose="02110004020202020204"/>
                </a:endParaRPr>
              </a:p>
            </p:txBody>
          </p:sp>
          <p:sp>
            <p:nvSpPr>
              <p:cNvPr id="20" name="椭圆 19"/>
              <p:cNvSpPr/>
              <p:nvPr/>
            </p:nvSpPr>
            <p:spPr>
              <a:xfrm>
                <a:off x="4771793" y="2100668"/>
                <a:ext cx="2656664" cy="2656664"/>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prstClr val="white"/>
                  </a:solidFill>
                  <a:latin typeface="等线" panose="02110004020202020204"/>
                  <a:ea typeface="等线" panose="02110004020202020204"/>
                </a:endParaRPr>
              </a:p>
            </p:txBody>
          </p:sp>
        </p:grpSp>
        <p:grpSp>
          <p:nvGrpSpPr>
            <p:cNvPr id="62" name="组合 61"/>
            <p:cNvGrpSpPr/>
            <p:nvPr/>
          </p:nvGrpSpPr>
          <p:grpSpPr>
            <a:xfrm>
              <a:off x="1808167" y="1657929"/>
              <a:ext cx="934811" cy="934811"/>
              <a:chOff x="1808167" y="1657929"/>
              <a:chExt cx="934811" cy="934811"/>
            </a:xfrm>
          </p:grpSpPr>
          <p:sp>
            <p:nvSpPr>
              <p:cNvPr id="24" name="椭圆 23"/>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25" name="椭圆 24"/>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sp>
          <p:nvSpPr>
            <p:cNvPr id="57" name="椭圆 56"/>
            <p:cNvSpPr/>
            <p:nvPr/>
          </p:nvSpPr>
          <p:spPr>
            <a:xfrm>
              <a:off x="93656" y="-2405100"/>
              <a:ext cx="11882034" cy="11882034"/>
            </a:xfrm>
            <a:prstGeom prst="ellipse">
              <a:avLst/>
            </a:prstGeom>
            <a:noFill/>
            <a:ln w="3175">
              <a:gradFill>
                <a:gsLst>
                  <a:gs pos="0">
                    <a:schemeClr val="accent1">
                      <a:lumMod val="5000"/>
                      <a:lumOff val="95000"/>
                      <a:alpha val="0"/>
                    </a:schemeClr>
                  </a:gs>
                  <a:gs pos="57000">
                    <a:schemeClr val="accent1"/>
                  </a:gs>
                  <a:gs pos="100000">
                    <a:schemeClr val="bg1">
                      <a:alpha val="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nvGrpSpPr>
            <p:cNvPr id="63" name="组合 62"/>
            <p:cNvGrpSpPr/>
            <p:nvPr/>
          </p:nvGrpSpPr>
          <p:grpSpPr>
            <a:xfrm>
              <a:off x="1277582" y="3265442"/>
              <a:ext cx="934811" cy="934811"/>
              <a:chOff x="1808167" y="1657929"/>
              <a:chExt cx="934811" cy="934811"/>
            </a:xfrm>
          </p:grpSpPr>
          <p:sp>
            <p:nvSpPr>
              <p:cNvPr id="64" name="椭圆 63"/>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65" name="椭圆 64"/>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66" name="组合 65"/>
            <p:cNvGrpSpPr/>
            <p:nvPr/>
          </p:nvGrpSpPr>
          <p:grpSpPr>
            <a:xfrm>
              <a:off x="2114582" y="5017010"/>
              <a:ext cx="934811" cy="934811"/>
              <a:chOff x="1808167" y="1657929"/>
              <a:chExt cx="934811" cy="934811"/>
            </a:xfrm>
          </p:grpSpPr>
          <p:sp>
            <p:nvSpPr>
              <p:cNvPr id="67" name="椭圆 66"/>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68" name="椭圆 67"/>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69" name="组合 68"/>
            <p:cNvGrpSpPr/>
            <p:nvPr/>
          </p:nvGrpSpPr>
          <p:grpSpPr>
            <a:xfrm>
              <a:off x="3316663" y="3082229"/>
              <a:ext cx="934811" cy="934811"/>
              <a:chOff x="1808167" y="1657929"/>
              <a:chExt cx="934811" cy="934811"/>
            </a:xfrm>
          </p:grpSpPr>
          <p:sp>
            <p:nvSpPr>
              <p:cNvPr id="70" name="椭圆 69"/>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71" name="椭圆 70"/>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72" name="组合 71"/>
            <p:cNvGrpSpPr/>
            <p:nvPr/>
          </p:nvGrpSpPr>
          <p:grpSpPr>
            <a:xfrm>
              <a:off x="9470607" y="1585854"/>
              <a:ext cx="934811" cy="934811"/>
              <a:chOff x="1808167" y="1657929"/>
              <a:chExt cx="934811" cy="934811"/>
            </a:xfrm>
          </p:grpSpPr>
          <p:sp>
            <p:nvSpPr>
              <p:cNvPr id="73" name="椭圆 72"/>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74" name="椭圆 73"/>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75" name="组合 74"/>
            <p:cNvGrpSpPr/>
            <p:nvPr/>
          </p:nvGrpSpPr>
          <p:grpSpPr>
            <a:xfrm>
              <a:off x="9793875" y="3236846"/>
              <a:ext cx="934811" cy="934811"/>
              <a:chOff x="1808167" y="1657929"/>
              <a:chExt cx="934811" cy="934811"/>
            </a:xfrm>
          </p:grpSpPr>
          <p:sp>
            <p:nvSpPr>
              <p:cNvPr id="76" name="椭圆 75"/>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77" name="椭圆 76"/>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78" name="组合 77"/>
            <p:cNvGrpSpPr/>
            <p:nvPr/>
          </p:nvGrpSpPr>
          <p:grpSpPr>
            <a:xfrm>
              <a:off x="9166391" y="5098246"/>
              <a:ext cx="934811" cy="934811"/>
              <a:chOff x="1808167" y="1657929"/>
              <a:chExt cx="934811" cy="934811"/>
            </a:xfrm>
          </p:grpSpPr>
          <p:sp>
            <p:nvSpPr>
              <p:cNvPr id="79" name="椭圆 78"/>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80" name="椭圆 79"/>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81" name="组合 80"/>
            <p:cNvGrpSpPr/>
            <p:nvPr/>
          </p:nvGrpSpPr>
          <p:grpSpPr>
            <a:xfrm>
              <a:off x="7626402" y="2309415"/>
              <a:ext cx="934811" cy="934811"/>
              <a:chOff x="1808167" y="1657929"/>
              <a:chExt cx="934811" cy="934811"/>
            </a:xfrm>
          </p:grpSpPr>
          <p:sp>
            <p:nvSpPr>
              <p:cNvPr id="82" name="椭圆 81"/>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83" name="椭圆 82"/>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nvGrpSpPr>
            <p:cNvPr id="84" name="组合 83"/>
            <p:cNvGrpSpPr/>
            <p:nvPr/>
          </p:nvGrpSpPr>
          <p:grpSpPr>
            <a:xfrm>
              <a:off x="7654068" y="3688821"/>
              <a:ext cx="934811" cy="934811"/>
              <a:chOff x="1808167" y="1657929"/>
              <a:chExt cx="934811" cy="934811"/>
            </a:xfrm>
          </p:grpSpPr>
          <p:sp>
            <p:nvSpPr>
              <p:cNvPr id="85" name="椭圆 84"/>
              <p:cNvSpPr/>
              <p:nvPr/>
            </p:nvSpPr>
            <p:spPr>
              <a:xfrm>
                <a:off x="1808167" y="1657929"/>
                <a:ext cx="934811" cy="934811"/>
              </a:xfrm>
              <a:prstGeom prst="ellipse">
                <a:avLst/>
              </a:prstGeom>
              <a:gradFill flip="none" rotWithShape="1">
                <a:gsLst>
                  <a:gs pos="14000">
                    <a:schemeClr val="accent1">
                      <a:lumMod val="20000"/>
                      <a:lumOff val="80000"/>
                    </a:schemeClr>
                  </a:gs>
                  <a:gs pos="100000">
                    <a:schemeClr val="accent1">
                      <a:lumMod val="60000"/>
                      <a:lumOff val="4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sp>
            <p:nvSpPr>
              <p:cNvPr id="86" name="椭圆 85"/>
              <p:cNvSpPr/>
              <p:nvPr/>
            </p:nvSpPr>
            <p:spPr>
              <a:xfrm>
                <a:off x="1808167" y="1657929"/>
                <a:ext cx="934811" cy="934811"/>
              </a:xfrm>
              <a:prstGeom prst="ellipse">
                <a:avLst/>
              </a:prstGeom>
              <a:gradFill flip="none" rotWithShape="1">
                <a:gsLst>
                  <a:gs pos="14000">
                    <a:schemeClr val="accent1"/>
                  </a:gs>
                  <a:gs pos="73000">
                    <a:schemeClr val="accent1"/>
                  </a:gs>
                </a:gsLst>
                <a:lin ang="2700000" scaled="1"/>
              </a:gradFill>
              <a:ln>
                <a:noFill/>
              </a:ln>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110004020202020204"/>
                  <a:ea typeface="等线" panose="02110004020202020204"/>
                  <a:cs typeface="+mn-cs"/>
                </a:endParaRPr>
              </a:p>
            </p:txBody>
          </p:sp>
        </p:grpSp>
      </p:grpSp>
      <p:sp>
        <p:nvSpPr>
          <p:cNvPr id="50" name="Text1"/>
          <p:cNvSpPr txBox="1"/>
          <p:nvPr/>
        </p:nvSpPr>
        <p:spPr>
          <a:xfrm>
            <a:off x="1820069" y="1744879"/>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87" name="Text2"/>
          <p:cNvSpPr txBox="1"/>
          <p:nvPr/>
        </p:nvSpPr>
        <p:spPr>
          <a:xfrm>
            <a:off x="1277582" y="3352392"/>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88" name="Text3"/>
          <p:cNvSpPr txBox="1"/>
          <p:nvPr/>
        </p:nvSpPr>
        <p:spPr>
          <a:xfrm>
            <a:off x="3340467" y="3169179"/>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89" name="Text4"/>
          <p:cNvSpPr txBox="1"/>
          <p:nvPr/>
        </p:nvSpPr>
        <p:spPr>
          <a:xfrm>
            <a:off x="2135010" y="5108275"/>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90" name="Text5"/>
          <p:cNvSpPr txBox="1"/>
          <p:nvPr/>
        </p:nvSpPr>
        <p:spPr>
          <a:xfrm>
            <a:off x="9482509" y="1672804"/>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91" name="Text6"/>
          <p:cNvSpPr txBox="1"/>
          <p:nvPr/>
        </p:nvSpPr>
        <p:spPr>
          <a:xfrm>
            <a:off x="9805777" y="3323796"/>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92" name="Text7"/>
          <p:cNvSpPr txBox="1"/>
          <p:nvPr/>
        </p:nvSpPr>
        <p:spPr>
          <a:xfrm>
            <a:off x="9178293" y="5185196"/>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93" name="Text8"/>
          <p:cNvSpPr txBox="1"/>
          <p:nvPr/>
        </p:nvSpPr>
        <p:spPr>
          <a:xfrm>
            <a:off x="7677872" y="3782945"/>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94" name="Text9"/>
          <p:cNvSpPr txBox="1"/>
          <p:nvPr/>
        </p:nvSpPr>
        <p:spPr>
          <a:xfrm>
            <a:off x="7671366" y="2408269"/>
            <a:ext cx="911007" cy="760910"/>
          </a:xfrm>
          <a:prstGeom prst="rect">
            <a:avLst/>
          </a:prstGeom>
          <a:noFill/>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场景</a:t>
            </a:r>
            <a:endParaRPr kumimoji="0" lang="en-US" altLang="zh-CN"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1800" b="0" i="0" u="none" strike="noStrike" kern="1200" cap="none" spc="0" normalizeH="0" baseline="0" noProof="0">
                <a:ln>
                  <a:noFill/>
                </a:ln>
                <a:solidFill>
                  <a:schemeClr val="tx2"/>
                </a:solidFill>
                <a:effectLst/>
                <a:uLnTx/>
                <a:uFillTx/>
                <a:latin typeface="优设好身体" panose="00020600040101010101" pitchFamily="18" charset="-122"/>
                <a:ea typeface="优设好身体" panose="00020600040101010101" pitchFamily="18" charset="-122"/>
                <a:cs typeface="OPPOSans M" panose="00020600040101010101" pitchFamily="18" charset="-122"/>
              </a:rPr>
              <a:t>设定</a:t>
            </a:r>
          </a:p>
        </p:txBody>
      </p:sp>
      <p:sp>
        <p:nvSpPr>
          <p:cNvPr id="60" name="Text10"/>
          <p:cNvSpPr txBox="1"/>
          <p:nvPr>
            <p:custDataLst>
              <p:tags r:id="rId9"/>
            </p:custDataLst>
          </p:nvPr>
        </p:nvSpPr>
        <p:spPr>
          <a:xfrm>
            <a:off x="2057809" y="211568"/>
            <a:ext cx="8076381" cy="686709"/>
          </a:xfrm>
          <a:prstGeom prst="rect">
            <a:avLst/>
          </a:prstGeom>
          <a:noFill/>
        </p:spPr>
        <p:txBody>
          <a:bodyPr wrap="square"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20000"/>
              </a:lnSpc>
              <a:spcBef>
                <a:spcPct val="0"/>
              </a:spcBef>
              <a:spcAft>
                <a:spcPct val="0"/>
              </a:spcAft>
              <a:buClrTx/>
              <a:buSzTx/>
              <a:buFontTx/>
              <a:buNone/>
              <a:defRPr/>
            </a:pPr>
            <a:r>
              <a:rPr lang="zh-CN" altLang="en-US" sz="3200" b="1" noProof="0">
                <a:ln>
                  <a:noFill/>
                </a:ln>
                <a:solidFill>
                  <a:schemeClr val="accent1"/>
                </a:solidFill>
                <a:effectLst/>
                <a:uLnTx/>
                <a:uFillTx/>
                <a:latin typeface="思源黑体 CN Bold" panose="020b0800000000000000" pitchFamily="34" charset="-122"/>
                <a:ea typeface="思源黑体 CN Bold" panose="020b0800000000000000" pitchFamily="34" charset="-122"/>
                <a:cs typeface="微软雅黑" panose="020b0503020204020204" charset="-122"/>
                <a:sym typeface="思源黑体 CN" panose="020b0500000000000000" pitchFamily="34" charset="-122"/>
              </a:rPr>
              <a:t>软包装行业快速发展阶段</a:t>
            </a:r>
            <a:endParaRPr lang="zh-CN" altLang="en-US" sz="3200" b="1">
              <a:solidFill>
                <a:schemeClr val="accent1"/>
              </a:solidFill>
              <a:latin typeface="思源黑体 CN Bold" panose="020b0800000000000000" pitchFamily="34" charset="-122"/>
              <a:ea typeface="思源黑体 CN Bold" panose="020b0800000000000000" pitchFamily="34" charset="-122"/>
              <a:cs typeface="微软雅黑" panose="020b0503020204020204" charset="-122"/>
              <a:sym typeface="思源黑体 CN" panose="020b0500000000000000" pitchFamily="34" charset="-122"/>
            </a:endParaRPr>
          </a:p>
        </p:txBody>
      </p:sp>
      <p:pic>
        <p:nvPicPr>
          <p:cNvPr id="3" name="图形 2">
            <a:extLst>
              <a:ext uri="{FF2B5EF4-FFF2-40B4-BE49-F238E27FC236}">
                <a16:creationId xmlns:a16="http://schemas.microsoft.com/office/drawing/2014/main" id="{33F5353C-4DC7-0538-557E-15C62C4C1E48}"/>
              </a:ext>
            </a:extLst>
          </p:cNvPr>
          <p:cNvPicPr/>
          <p:nvPr>
            <p:custDataLst>
              <p:tags r:id="rId12"/>
            </p:custDataLst>
          </p:nvPr>
        </p:nvPicPr>
        <p:blipFill>
          <a:blip r:embed="rId10">
            <a:extLst>
              <a:ext uri="{96DAC541-7B7A-43D3-8B79-37D633B846F1}">
                <asvg:svgBlip xmlns:asvg="http://schemas.microsoft.com/office/drawing/2016/SVG/main" r:embed="rId11"/>
              </a:ext>
              <a:ext uri="{28A0092B-C50C-407E-A947-70E740481C1C}">
                <a14:useLocalDpi xmlns:a14="http://schemas.microsoft.com/office/drawing/2010/main" val="0"/>
              </a:ext>
            </a:extLst>
          </a:blip>
          <a:stretch>
            <a:fillRect/>
          </a:stretch>
        </p:blipFill>
        <p:spPr>
          <a:xfrm>
            <a:off x="5698963" y="2951856"/>
            <a:ext cx="864542" cy="847124"/>
          </a:xfrm>
          <a:prstGeom prst="rect">
            <a:avLst/>
          </a:prstGeom>
        </p:spPr>
      </p:pic>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13" name="!!平滑1">
            <a:extLst>
              <a:ext uri="{FF2B5EF4-FFF2-40B4-BE49-F238E27FC236}">
                <a16:creationId xmlns:a16="http://schemas.microsoft.com/office/drawing/2014/main" id="{A73A5B71-721C-4EC8-45B9-67F2B5844145}"/>
              </a:ext>
            </a:extLst>
          </p:cNvPr>
          <p:cNvSpPr/>
          <p:nvPr>
            <p:custDataLst>
              <p:tags r:id="rId3"/>
            </p:custDataLst>
          </p:nvPr>
        </p:nvSpPr>
        <p:spPr>
          <a:xfrm>
            <a:off x="0" y="6774235"/>
            <a:ext cx="12192000" cy="861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solidFill>
                <a:schemeClr val="lt1"/>
              </a:solidFill>
            </a:endParaRPr>
          </a:p>
        </p:txBody>
      </p:sp>
      <p:grpSp>
        <p:nvGrpSpPr>
          <p:cNvPr id="7" name="平滑3">
            <a:extLst>
              <a:ext uri="{FF2B5EF4-FFF2-40B4-BE49-F238E27FC236}">
                <a16:creationId xmlns:a16="http://schemas.microsoft.com/office/drawing/2014/main" id="{40E7A1D8-137B-05EA-8B30-E3A5378DB2FF}"/>
              </a:ext>
            </a:extLst>
          </p:cNvPr>
          <p:cNvGrpSpPr/>
          <p:nvPr/>
        </p:nvGrpSpPr>
        <p:grpSpPr>
          <a:xfrm rot="10800000">
            <a:off x="262890" y="261620"/>
            <a:ext cx="1121410" cy="314960"/>
            <a:chOff x="10346364" y="648401"/>
            <a:chExt cx="1184069" cy="403309"/>
          </a:xfrm>
          <a:solidFill>
            <a:schemeClr val="accent1"/>
          </a:solidFill>
        </p:grpSpPr>
        <p:sp>
          <p:nvSpPr>
            <p:cNvPr id="8" name="5">
              <a:extLst>
                <a:ext uri="{FF2B5EF4-FFF2-40B4-BE49-F238E27FC236}">
                  <a16:creationId xmlns:a16="http://schemas.microsoft.com/office/drawing/2014/main" id="{6A115651-3C65-9869-5A02-8CDF7CCA66C6}"/>
                </a:ext>
              </a:extLst>
            </p:cNvPr>
            <p:cNvSpPr/>
            <p:nvPr>
              <p:custDataLst>
                <p:tags r:id="rId4"/>
              </p:custDataLst>
            </p:nvPr>
          </p:nvSpPr>
          <p:spPr>
            <a:xfrm rot="16200000">
              <a:off x="10736755" y="732376"/>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9" name="4">
              <a:extLst>
                <a:ext uri="{FF2B5EF4-FFF2-40B4-BE49-F238E27FC236}">
                  <a16:creationId xmlns:a16="http://schemas.microsoft.com/office/drawing/2014/main" id="{59573013-B928-C0A6-97C7-39C8D8EA995E}"/>
                </a:ext>
              </a:extLst>
            </p:cNvPr>
            <p:cNvSpPr/>
            <p:nvPr>
              <p:custDataLst>
                <p:tags r:id="rId5"/>
              </p:custDataLst>
            </p:nvPr>
          </p:nvSpPr>
          <p:spPr>
            <a:xfrm rot="16200000">
              <a:off x="10499599"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 name="3">
              <a:extLst>
                <a:ext uri="{FF2B5EF4-FFF2-40B4-BE49-F238E27FC236}">
                  <a16:creationId xmlns:a16="http://schemas.microsoft.com/office/drawing/2014/main" id="{1775BB29-A956-1B48-6B8A-C4FE9AB70ED5}"/>
                </a:ext>
              </a:extLst>
            </p:cNvPr>
            <p:cNvSpPr/>
            <p:nvPr>
              <p:custDataLst>
                <p:tags r:id="rId6"/>
              </p:custDataLst>
            </p:nvPr>
          </p:nvSpPr>
          <p:spPr>
            <a:xfrm rot="16200000">
              <a:off x="10263024" y="732376"/>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1" name="2">
              <a:extLst>
                <a:ext uri="{FF2B5EF4-FFF2-40B4-BE49-F238E27FC236}">
                  <a16:creationId xmlns:a16="http://schemas.microsoft.com/office/drawing/2014/main" id="{788D5404-3068-D423-307A-1D94DD93D101}"/>
                </a:ext>
              </a:extLst>
            </p:cNvPr>
            <p:cNvSpPr/>
            <p:nvPr>
              <p:custDataLst>
                <p:tags r:id="rId7"/>
              </p:custDataLst>
            </p:nvPr>
          </p:nvSpPr>
          <p:spPr>
            <a:xfrm rot="16200000">
              <a:off x="11211100" y="731741"/>
              <a:ext cx="402673" cy="23599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2" name="1">
              <a:extLst>
                <a:ext uri="{FF2B5EF4-FFF2-40B4-BE49-F238E27FC236}">
                  <a16:creationId xmlns:a16="http://schemas.microsoft.com/office/drawing/2014/main" id="{0381393D-88D8-FE61-2C88-BDE0615AF5C3}"/>
                </a:ext>
              </a:extLst>
            </p:cNvPr>
            <p:cNvSpPr/>
            <p:nvPr>
              <p:custDataLst>
                <p:tags r:id="rId8"/>
              </p:custDataLst>
            </p:nvPr>
          </p:nvSpPr>
          <p:spPr>
            <a:xfrm rot="16200000">
              <a:off x="10973944" y="731741"/>
              <a:ext cx="402673" cy="235994"/>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61" name="Shape1"/>
          <p:cNvSpPr/>
          <p:nvPr>
            <p:custDataLst>
              <p:tags r:id="rId9"/>
            </p:custDataLst>
          </p:nvPr>
        </p:nvSpPr>
        <p:spPr>
          <a:xfrm>
            <a:off x="6574367" y="592667"/>
            <a:ext cx="4318000" cy="2766907"/>
          </a:xfrm>
          <a:custGeom>
            <a:cxnLst>
              <a:cxn ang="3">
                <a:pos x="hc" y="t"/>
              </a:cxn>
              <a:cxn ang="cd2">
                <a:pos x="l" y="vc"/>
              </a:cxn>
              <a:cxn ang="cd4">
                <a:pos x="hc" y="b"/>
              </a:cxn>
              <a:cxn ang="0">
                <a:pos x="r" y="vc"/>
              </a:cxn>
            </a:cxnLst>
            <a:rect l="l" t="t" r="r" b="b"/>
            <a:pathLst>
              <a:path w="5100" h="3268">
                <a:moveTo>
                  <a:pt x="0" y="0"/>
                </a:moveTo>
                <a:lnTo>
                  <a:pt x="5100" y="0"/>
                </a:lnTo>
                <a:lnTo>
                  <a:pt x="5100" y="3268"/>
                </a:lnTo>
                <a:lnTo>
                  <a:pt x="0" y="3268"/>
                </a:lnTo>
                <a:lnTo>
                  <a:pt x="0" y="0"/>
                </a:lnTo>
                <a:close/>
              </a:path>
            </a:pathLst>
          </a:custGeom>
          <a:blipFill dpi="0" rotWithShape="0">
            <a:blip r:embed="rId10"/>
            <a:stretch>
              <a:fillRect t="-28029" b="-28029"/>
            </a:stretch>
          </a:blipFill>
          <a:ln>
            <a:noFill/>
          </a:ln>
        </p:spPr>
        <p:txBody>
          <a:bodyPr spcFirstLastPara="1" wrap="square" lIns="60950" tIns="30466" rIns="60950" bIns="30466"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1200">
              <a:solidFill>
                <a:schemeClr val="lt1"/>
              </a:solidFill>
              <a:latin typeface="Calibri"/>
              <a:ea typeface="Calibri" panose="020f0502020204030204"/>
              <a:cs typeface="Calibri" panose="020f0502020204030204"/>
              <a:sym typeface="Calibri"/>
            </a:endParaRPr>
          </a:p>
        </p:txBody>
      </p:sp>
      <p:sp>
        <p:nvSpPr>
          <p:cNvPr id="6" name="Shape2"/>
          <p:cNvSpPr/>
          <p:nvPr>
            <p:custDataLst>
              <p:tags r:id="rId11"/>
            </p:custDataLst>
          </p:nvPr>
        </p:nvSpPr>
        <p:spPr>
          <a:xfrm>
            <a:off x="6574367" y="3578860"/>
            <a:ext cx="4318000" cy="2766907"/>
          </a:xfrm>
          <a:custGeom>
            <a:cxnLst>
              <a:cxn ang="3">
                <a:pos x="hc" y="t"/>
              </a:cxn>
              <a:cxn ang="cd2">
                <a:pos x="l" y="vc"/>
              </a:cxn>
              <a:cxn ang="cd4">
                <a:pos x="hc" y="b"/>
              </a:cxn>
              <a:cxn ang="0">
                <a:pos x="r" y="vc"/>
              </a:cxn>
            </a:cxnLst>
            <a:rect l="l" t="t" r="r" b="b"/>
            <a:pathLst>
              <a:path w="5100" h="3268">
                <a:moveTo>
                  <a:pt x="0" y="0"/>
                </a:moveTo>
                <a:lnTo>
                  <a:pt x="5100" y="0"/>
                </a:lnTo>
                <a:lnTo>
                  <a:pt x="5100" y="3268"/>
                </a:lnTo>
                <a:lnTo>
                  <a:pt x="0" y="3268"/>
                </a:lnTo>
                <a:lnTo>
                  <a:pt x="0" y="0"/>
                </a:lnTo>
                <a:close/>
              </a:path>
            </a:pathLst>
          </a:custGeom>
          <a:blipFill dpi="0" rotWithShape="0">
            <a:blip r:embed="rId12"/>
            <a:stretch>
              <a:fillRect t="-28029" b="-28029"/>
            </a:stretch>
          </a:blipFill>
          <a:ln>
            <a:noFill/>
          </a:ln>
        </p:spPr>
        <p:txBody>
          <a:bodyPr spcFirstLastPara="1" wrap="square" lIns="60950" tIns="30466" rIns="60950" bIns="30466"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1200">
              <a:solidFill>
                <a:schemeClr val="lt1"/>
              </a:solidFill>
              <a:latin typeface="Calibri"/>
              <a:ea typeface="Calibri" panose="020f0502020204030204"/>
              <a:cs typeface="Calibri" panose="020f0502020204030204"/>
              <a:sym typeface="Calibri"/>
            </a:endParaRPr>
          </a:p>
        </p:txBody>
      </p:sp>
      <p:sp>
        <p:nvSpPr>
          <p:cNvPr id="174" name="Text1"/>
          <p:cNvSpPr txBox="1"/>
          <p:nvPr>
            <p:custDataLst>
              <p:tags r:id="rId13"/>
            </p:custDataLst>
          </p:nvPr>
        </p:nvSpPr>
        <p:spPr>
          <a:xfrm>
            <a:off x="937489" y="760350"/>
            <a:ext cx="4942611" cy="470324"/>
          </a:xfrm>
          <a:prstGeom prst="rect">
            <a:avLst/>
          </a:prstGeom>
          <a:noFill/>
          <a:ln>
            <a:noFill/>
          </a:ln>
        </p:spPr>
        <p:txBody>
          <a:bodyPr spcFirstLastPara="1" wrap="square" lIns="60950" tIns="30466" rIns="60950" bIns="30466"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228600">
              <a:defRPr/>
            </a:pPr>
            <a:r>
              <a:rPr lang="zh-CN" altLang="en-US" sz="2665" b="1">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软包装行业现状与未来趋势</a:t>
            </a:r>
            <a:endParaRPr lang="zh-CN" altLang="en-US" sz="2665" b="1">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endParaRPr>
          </a:p>
        </p:txBody>
      </p:sp>
      <p:sp>
        <p:nvSpPr>
          <p:cNvPr id="176" name="Text2"/>
          <p:cNvSpPr txBox="1"/>
          <p:nvPr>
            <p:custDataLst>
              <p:tags r:id="rId14"/>
            </p:custDataLst>
          </p:nvPr>
        </p:nvSpPr>
        <p:spPr>
          <a:xfrm>
            <a:off x="937489" y="1411657"/>
            <a:ext cx="5158511" cy="6233473"/>
          </a:xfrm>
          <a:prstGeom prst="rect">
            <a:avLst/>
          </a:prstGeom>
          <a:noFill/>
          <a:ln>
            <a:noFill/>
          </a:ln>
        </p:spPr>
        <p:txBody>
          <a:bodyPr spcFirstLastPara="1" wrap="square" lIns="60950" tIns="30466" rIns="60950" bIns="30466"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30000"/>
              </a:lnSpc>
              <a:spcBef>
                <a:spcPts val="200"/>
              </a:spcBef>
              <a:spcAft>
                <a:spcPts val="200"/>
              </a:spcAft>
              <a:defRPr/>
            </a:pPr>
            <a:r>
              <a:rPr lang="en-US" altLang="zh-CN"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1.</a:t>
            </a:r>
            <a:r>
              <a:rPr lang="zh-CN" altLang="en-US"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中国软包装市场发展趋势：科技与环保驱动，行业持续发展</a:t>
            </a:r>
          </a:p>
          <a:p>
            <a:pPr fontAlgn="t">
              <a:lnSpc>
                <a:spcPct val="130000"/>
              </a:lnSpc>
              <a:spcBef>
                <a:spcPts val="200"/>
              </a:spcBef>
              <a:spcAft>
                <a:spcPts val="200"/>
              </a:spcAft>
              <a:defRPr/>
            </a:pPr>
            <a:r>
              <a:rPr lang="zh-CN" altLang="en-US" sz="800" b="1" kern="0">
                <a:latin typeface="思源黑体 CN" panose="020b0500000000000000" pitchFamily="34" charset="-122"/>
                <a:ea typeface="思源黑体 CN" panose="020b0500000000000000" pitchFamily="34" charset="-122"/>
                <a:sym typeface="思源黑体 CN" panose="020b0500000000000000" pitchFamily="34" charset="-122"/>
              </a:rPr>
              <a:t>中国软包装市场发展现状与趋势分析</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zh-CN" altLang="en-US" sz="800" kern="0">
                <a:latin typeface="思源黑体 CN" panose="020b0500000000000000" pitchFamily="34" charset="-122"/>
                <a:ea typeface="思源黑体 CN" panose="020b0500000000000000" pitchFamily="34" charset="-122"/>
                <a:sym typeface="思源黑体 CN" panose="020b0500000000000000" pitchFamily="34" charset="-122"/>
              </a:rPr>
              <a:t>随着科技的发展和人们对环保意识的增强，软包装行业在中国的发展日益迅速。中国软包装市场正在经历一场深刻的变化，市场规模不断扩大，行业发展迅速。然而，未来市场发展还存在一些不确定因素，值得我们深入探讨。</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zh-CN" altLang="en-US" sz="800" kern="0">
                <a:latin typeface="思源黑体 CN" panose="020b0500000000000000" pitchFamily="34" charset="-122"/>
                <a:ea typeface="思源黑体 CN" panose="020b0500000000000000" pitchFamily="34" charset="-122"/>
                <a:sym typeface="思源黑体 CN" panose="020b0500000000000000" pitchFamily="34" charset="-122"/>
              </a:rPr>
              <a:t>当前，软包装行业已经成为中国制造业的重要组成部分，市场规模不断扩大。一方面，随着人们生活水平的提高，对包装的要求也越来越高，软包装因其轻便、易携带、环保等特点，越来越受到消费者的青睐；另一方面，随着科技的发展，软包装材料和技术的不断创新，也推动了软包装行业的快速发展。</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zh-CN" altLang="en-US" sz="800" kern="0">
                <a:latin typeface="思源黑体 CN" panose="020b0500000000000000" pitchFamily="34" charset="-122"/>
                <a:ea typeface="思源黑体 CN" panose="020b0500000000000000" pitchFamily="34" charset="-122"/>
                <a:sym typeface="思源黑体 CN" panose="020b0500000000000000" pitchFamily="34" charset="-122"/>
              </a:rPr>
              <a:t>目前，中国软包装行业已经形成了较为完善的产业链，包括原材料供应、生产制造、销售渠道等。同时，软包装行业也在积极探索新的应用领域，如医疗、环保、食品等，以满足不同领域的需求。</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en-US" altLang="zh-CN"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2. </a:t>
            </a:r>
            <a:r>
              <a:rPr lang="zh-CN" altLang="en-US"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技术创新</a:t>
            </a:r>
            <a:r>
              <a:rPr lang="zh-CN" altLang="en-US" sz="1200" b="1" kern="0">
                <a:latin typeface="思源黑体 CN" panose="020b0500000000000000" pitchFamily="34" charset="-122"/>
                <a:ea typeface="思源黑体 CN" panose="020b0500000000000000" pitchFamily="34" charset="-122"/>
                <a:sym typeface="思源黑体 CN" panose="020b0500000000000000" pitchFamily="34" charset="-122"/>
              </a:rPr>
              <a:t>：</a:t>
            </a:r>
            <a:r>
              <a:rPr lang="zh-CN" altLang="en-US"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随着科技的进步，软包装行业将迎来更多的技术创新。例如，生物降解塑料的出现，将大大提高软包装的环保性能；</a:t>
            </a:r>
            <a:r>
              <a:rPr lang="en-US" altLang="zh-CN"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3D</a:t>
            </a:r>
            <a:r>
              <a:rPr lang="zh-CN" altLang="en-US"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打印技术的出现，也将为软包装行业带来新的机遇和挑战。</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en-US" altLang="zh-CN"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3. </a:t>
            </a:r>
            <a:r>
              <a:rPr lang="zh-CN" altLang="en-US"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绿色环保</a:t>
            </a:r>
            <a:r>
              <a:rPr lang="zh-CN" altLang="en-US" sz="1200" b="1" kern="0">
                <a:latin typeface="思源黑体 CN" panose="020b0500000000000000" pitchFamily="34" charset="-122"/>
                <a:ea typeface="思源黑体 CN" panose="020b0500000000000000" pitchFamily="34" charset="-122"/>
                <a:sym typeface="思源黑体 CN" panose="020b0500000000000000" pitchFamily="34" charset="-122"/>
              </a:rPr>
              <a:t>：</a:t>
            </a:r>
            <a:r>
              <a:rPr lang="zh-CN" altLang="en-US"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随着环保意识的增强，软包装行业将更加注重绿色环保。例如，可降解塑料的应用将大大减少塑料垃圾对环境的污染；无溶剂复合技术的应用也将减少溶剂排放对环境的危害。</a:t>
            </a:r>
            <a:r>
              <a:rPr lang="zh-CN" altLang="en-US" sz="1200" kern="0">
                <a:latin typeface="思源黑体 CN" panose="020b0500000000000000" pitchFamily="34" charset="-122"/>
                <a:ea typeface="思源黑体 CN" panose="020b0500000000000000" pitchFamily="34" charset="-122"/>
                <a:sym typeface="思源黑体 CN" panose="020b0500000000000000" pitchFamily="34" charset="-122"/>
              </a:rPr>
              <a:t>
</a:t>
            </a:r>
            <a:r>
              <a:rPr lang="en-US" altLang="zh-CN"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4. </a:t>
            </a:r>
            <a:r>
              <a:rPr lang="zh-CN" altLang="en-US" sz="1600" b="1"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智能化生产</a:t>
            </a:r>
            <a:r>
              <a:rPr lang="zh-CN" altLang="en-US" sz="1200" b="1" kern="0">
                <a:latin typeface="思源黑体 CN" panose="020b0500000000000000" pitchFamily="34" charset="-122"/>
                <a:ea typeface="思源黑体 CN" panose="020b0500000000000000" pitchFamily="34" charset="-122"/>
                <a:sym typeface="思源黑体 CN" panose="020b0500000000000000" pitchFamily="34" charset="-122"/>
              </a:rPr>
              <a:t>：</a:t>
            </a:r>
            <a:r>
              <a:rPr lang="zh-CN" altLang="en-US"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rPr>
              <a:t>随着人工智能和物联网技术的发展，软包装行业将实现智能化生产。通过智能生产线的应用，可以提高生产效率、降低成本、提高产品质量。</a:t>
            </a:r>
            <a:endParaRPr lang="en-US" sz="1600" kern="0">
              <a:solidFill>
                <a:schemeClr val="accent1"/>
              </a:solidFill>
              <a:latin typeface="思源黑体 CN" panose="020b0500000000000000" pitchFamily="34" charset="-122"/>
              <a:ea typeface="思源黑体 CN" panose="020b0500000000000000" pitchFamily="34" charset="-122"/>
              <a:sym typeface="思源黑体 CN" panose="020b0500000000000000" pitchFamily="34" charset="-122"/>
            </a:endParaRPr>
          </a:p>
        </p:txBody>
      </p:sp>
      <p:sp>
        <p:nvSpPr>
          <p:cNvPr id="2" name="矩形: 圆角 1">
            <a:extLst>
              <a:ext uri="{FF2B5EF4-FFF2-40B4-BE49-F238E27FC236}">
                <a16:creationId xmlns:a16="http://schemas.microsoft.com/office/drawing/2014/main" id="{417FC619-33C7-CB5E-85FE-D6C7A3A9B39C}"/>
              </a:ext>
            </a:extLst>
          </p:cNvPr>
          <p:cNvSpPr/>
          <p:nvPr>
            <p:custDataLst>
              <p:tags r:id="rId15"/>
            </p:custDataLst>
          </p:nvPr>
        </p:nvSpPr>
        <p:spPr>
          <a:xfrm>
            <a:off x="871439" y="2139607"/>
            <a:ext cx="5334064" cy="1788160"/>
          </a:xfrm>
          <a:prstGeom prst="roundRect">
            <a:avLst/>
          </a:prstGeom>
          <a:solidFill>
            <a:schemeClr val="accent1">
              <a:alpha val="1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
        <p:nvSpPr>
          <p:cNvPr id="3" name="矩形: 圆角 2">
            <a:extLst>
              <a:ext uri="{FF2B5EF4-FFF2-40B4-BE49-F238E27FC236}">
                <a16:creationId xmlns:a16="http://schemas.microsoft.com/office/drawing/2014/main" id="{EAC0F9E7-C0C2-712D-024D-8FBE976F751F}"/>
              </a:ext>
            </a:extLst>
          </p:cNvPr>
          <p:cNvSpPr/>
          <p:nvPr>
            <p:custDataLst>
              <p:tags r:id="rId16"/>
            </p:custDataLst>
          </p:nvPr>
        </p:nvSpPr>
        <p:spPr>
          <a:xfrm>
            <a:off x="871439" y="3953167"/>
            <a:ext cx="5334064" cy="1318768"/>
          </a:xfrm>
          <a:prstGeom prst="roundRect">
            <a:avLst/>
          </a:prstGeom>
          <a:solidFill>
            <a:schemeClr val="accent1">
              <a:alpha val="1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
        <p:nvSpPr>
          <p:cNvPr id="4" name="矩形: 圆角 3">
            <a:extLst>
              <a:ext uri="{FF2B5EF4-FFF2-40B4-BE49-F238E27FC236}">
                <a16:creationId xmlns:a16="http://schemas.microsoft.com/office/drawing/2014/main" id="{9B5265AB-8D06-1615-54CC-E360C844E110}"/>
              </a:ext>
            </a:extLst>
          </p:cNvPr>
          <p:cNvSpPr/>
          <p:nvPr>
            <p:custDataLst>
              <p:tags r:id="rId17"/>
            </p:custDataLst>
          </p:nvPr>
        </p:nvSpPr>
        <p:spPr>
          <a:xfrm>
            <a:off x="871439" y="5271935"/>
            <a:ext cx="5334064" cy="1318768"/>
          </a:xfrm>
          <a:prstGeom prst="roundRect">
            <a:avLst/>
          </a:prstGeom>
          <a:solidFill>
            <a:schemeClr val="accent1">
              <a:alpha val="1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
        <p:nvSpPr>
          <p:cNvPr id="5" name="矩形: 圆角 4">
            <a:extLst>
              <a:ext uri="{FF2B5EF4-FFF2-40B4-BE49-F238E27FC236}">
                <a16:creationId xmlns:a16="http://schemas.microsoft.com/office/drawing/2014/main" id="{F6D5C80D-EEFF-D09A-CFCC-A5E82957EE7E}"/>
              </a:ext>
            </a:extLst>
          </p:cNvPr>
          <p:cNvSpPr/>
          <p:nvPr>
            <p:custDataLst>
              <p:tags r:id="rId18"/>
            </p:custDataLst>
          </p:nvPr>
        </p:nvSpPr>
        <p:spPr>
          <a:xfrm>
            <a:off x="871439" y="6590703"/>
            <a:ext cx="5334064" cy="1065276"/>
          </a:xfrm>
          <a:prstGeom prst="roundRect">
            <a:avLst/>
          </a:prstGeom>
          <a:solidFill>
            <a:schemeClr val="accent1">
              <a:alpha val="15000"/>
            </a:schemeClr>
          </a:solid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zh-CN" altLang="en-US"/>
          </a:p>
        </p:txBody>
      </p:sp>
    </p:spTree>
    <p:custDataLst>
      <p:tags r:id="rId19"/>
    </p:custDataLst>
  </p:cSld>
  <p:clrMapOvr>
    <a:overrideClrMapping bg1="lt1" tx1="dk1" bg2="lt2" tx2="dk2" accent1="accent1" accent2="accent2" accent3="accent3" accent4="accent4" accent5="accent5" accent6="accent6" hlink="hlink" folHlink="folHlink"/>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100000"/>
          </a:schemeClr>
        </a:solidFill>
        <a:effectLst/>
      </p:bgPr>
    </p:bg>
    <p:spTree>
      <p:nvGrpSpPr>
        <p:cNvPr id="1" name=""/>
        <p:cNvGrpSpPr/>
        <p:nvPr/>
      </p:nvGrpSpPr>
      <p:grpSpPr>
        <a:xfrm>
          <a:off x="0" y="0"/>
          <a:ext cx="0" cy="0"/>
        </a:xfrm>
      </p:grpSpPr>
      <p:sp>
        <p:nvSpPr>
          <p:cNvPr id="30" name="Oval 29"/>
          <p:cNvSpPr/>
          <p:nvPr>
            <p:custDataLst>
              <p:tags r:id="rId3"/>
            </p:custDataLst>
          </p:nvPr>
        </p:nvSpPr>
        <p:spPr>
          <a:xfrm>
            <a:off x="3183316" y="516316"/>
            <a:ext cx="5825369" cy="5825369"/>
          </a:xfrm>
          <a:prstGeom prst="ellipse">
            <a:avLst/>
          </a:prstGeom>
          <a:gradFill flip="none" rotWithShape="1">
            <a:gsLst>
              <a:gs pos="0">
                <a:schemeClr val="accent1">
                  <a:alpha val="50000"/>
                </a:schemeClr>
              </a:gs>
              <a:gs pos="100000">
                <a:schemeClr val="accent1"/>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sz="3600"/>
          </a:p>
        </p:txBody>
      </p:sp>
      <p:sp>
        <p:nvSpPr>
          <p:cNvPr id="9" name="Rectangle: Rounded Corners 8"/>
          <p:cNvSpPr/>
          <p:nvPr>
            <p:custDataLst>
              <p:tags r:id="rId4"/>
            </p:custDataLst>
          </p:nvPr>
        </p:nvSpPr>
        <p:spPr>
          <a:xfrm>
            <a:off x="1581785" y="2550795"/>
            <a:ext cx="9027795" cy="1757680"/>
          </a:xfrm>
          <a:prstGeom prst="roundRect">
            <a:avLst>
              <a:gd name="adj" fmla="val 50000"/>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Franklin Gothic Book"/>
                <a:ea typeface="+mn-ea"/>
                <a:cs typeface="+mn-cs"/>
              </a:defRPr>
            </a:lvl1pPr>
            <a:lvl2pPr marL="457200" algn="l" defTabSz="914400" rtl="0" eaLnBrk="1" latinLnBrk="0" hangingPunct="1">
              <a:defRPr sz="1800" kern="1200">
                <a:solidFill>
                  <a:srgbClr val="FFFFFF"/>
                </a:solidFill>
                <a:latin typeface="Franklin Gothic Book"/>
                <a:ea typeface="+mn-ea"/>
                <a:cs typeface="+mn-cs"/>
              </a:defRPr>
            </a:lvl2pPr>
            <a:lvl3pPr marL="914400" algn="l" defTabSz="914400" rtl="0" eaLnBrk="1" latinLnBrk="0" hangingPunct="1">
              <a:defRPr sz="1800" kern="1200">
                <a:solidFill>
                  <a:srgbClr val="FFFFFF"/>
                </a:solidFill>
                <a:latin typeface="Franklin Gothic Book"/>
                <a:ea typeface="+mn-ea"/>
                <a:cs typeface="+mn-cs"/>
              </a:defRPr>
            </a:lvl3pPr>
            <a:lvl4pPr marL="1371600" algn="l" defTabSz="914400" rtl="0" eaLnBrk="1" latinLnBrk="0" hangingPunct="1">
              <a:defRPr sz="1800" kern="1200">
                <a:solidFill>
                  <a:srgbClr val="FFFFFF"/>
                </a:solidFill>
                <a:latin typeface="Franklin Gothic Book"/>
                <a:ea typeface="+mn-ea"/>
                <a:cs typeface="+mn-cs"/>
              </a:defRPr>
            </a:lvl4pPr>
            <a:lvl5pPr marL="1828800" algn="l" defTabSz="914400" rtl="0" eaLnBrk="1" latinLnBrk="0" hangingPunct="1">
              <a:defRPr sz="1800" kern="1200">
                <a:solidFill>
                  <a:srgbClr val="FFFFFF"/>
                </a:solidFill>
                <a:latin typeface="Franklin Gothic Book"/>
                <a:ea typeface="+mn-ea"/>
                <a:cs typeface="+mn-cs"/>
              </a:defRPr>
            </a:lvl5pPr>
            <a:lvl6pPr marL="2286000" algn="l" defTabSz="914400" rtl="0" eaLnBrk="1" latinLnBrk="0" hangingPunct="1">
              <a:defRPr sz="1800" kern="1200">
                <a:solidFill>
                  <a:srgbClr val="FFFFFF"/>
                </a:solidFill>
                <a:latin typeface="Franklin Gothic Book"/>
                <a:ea typeface="+mn-ea"/>
                <a:cs typeface="+mn-cs"/>
              </a:defRPr>
            </a:lvl6pPr>
            <a:lvl7pPr marL="2743200" algn="l" defTabSz="914400" rtl="0" eaLnBrk="1" latinLnBrk="0" hangingPunct="1">
              <a:defRPr sz="1800" kern="1200">
                <a:solidFill>
                  <a:srgbClr val="FFFFFF"/>
                </a:solidFill>
                <a:latin typeface="Franklin Gothic Book"/>
                <a:ea typeface="+mn-ea"/>
                <a:cs typeface="+mn-cs"/>
              </a:defRPr>
            </a:lvl7pPr>
            <a:lvl8pPr marL="3200400" algn="l" defTabSz="914400" rtl="0" eaLnBrk="1" latinLnBrk="0" hangingPunct="1">
              <a:defRPr sz="1800" kern="1200">
                <a:solidFill>
                  <a:srgbClr val="FFFFFF"/>
                </a:solidFill>
                <a:latin typeface="Franklin Gothic Book"/>
                <a:ea typeface="+mn-ea"/>
                <a:cs typeface="+mn-cs"/>
              </a:defRPr>
            </a:lvl8pPr>
            <a:lvl9pPr marL="3657600" algn="l" defTabSz="914400" rtl="0" eaLnBrk="1" latinLnBrk="0" hangingPunct="1">
              <a:defRPr sz="1800" kern="1200">
                <a:solidFill>
                  <a:srgbClr val="FFFFFF"/>
                </a:solidFill>
                <a:latin typeface="Franklin Gothic Book"/>
                <a:ea typeface="+mn-ea"/>
                <a:cs typeface="+mn-cs"/>
              </a:defRPr>
            </a:lvl9pPr>
          </a:lstStyle>
          <a:p>
            <a:pPr algn="ctr"/>
            <a:endParaRPr lang="en-ID"/>
          </a:p>
        </p:txBody>
      </p:sp>
      <p:sp>
        <p:nvSpPr>
          <p:cNvPr id="11" name="Text1"/>
          <p:cNvSpPr txBox="1"/>
          <p:nvPr>
            <p:custDataLst>
              <p:tags r:id="rId5"/>
            </p:custDataLst>
          </p:nvPr>
        </p:nvSpPr>
        <p:spPr>
          <a:xfrm>
            <a:off x="2118768" y="2860184"/>
            <a:ext cx="7953828" cy="922020"/>
          </a:xfrm>
          <a:prstGeom prst="rect">
            <a:avLst/>
          </a:prstGeom>
          <a:noFill/>
        </p:spPr>
        <p:txBody>
          <a:bodyPr wrap="square" rtlCol="0">
            <a:normAutofit fontScale="85000" lnSpcReduction="10000"/>
          </a:bodyPr>
          <a:lstStyle>
            <a:defPPr>
              <a:defRPr lang="en-US"/>
            </a:defPPr>
            <a:lvl1pPr marL="0" algn="ctr" defTabSz="914400" rtl="0" eaLnBrk="1" latinLnBrk="0" hangingPunct="1">
              <a:defRPr sz="7200" b="1" kern="1200" spc="100">
                <a:solidFill>
                  <a:srgbClr val="EF01C1"/>
                </a:solidFill>
                <a:latin typeface="Montserrat" panose="00000500000000000000" pitchFamily="2" charset="0"/>
                <a:ea typeface="+mn-ea"/>
                <a:cs typeface="Catamaran ExtraBold" pitchFamily="2"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r>
              <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rPr>
              <a:t>中国软包装市场的竞争格局</a:t>
            </a:r>
            <a:endParaRPr lang="zh-CN" altLang="en-US" sz="5400">
              <a:solidFill>
                <a:schemeClr val="tx2"/>
              </a:solidFill>
              <a:latin typeface="微软雅黑" panose="020b0503020204020204" pitchFamily="34" charset="-122"/>
              <a:ea typeface="微软雅黑" panose="020b0503020204020204" pitchFamily="34" charset="-122"/>
              <a:cs typeface="思源黑体 CN Heavy" panose="020b0a00000000000000" charset="-122"/>
              <a:sym typeface="+mn-lt"/>
            </a:endParaRPr>
          </a:p>
        </p:txBody>
      </p:sp>
      <p:sp>
        <p:nvSpPr>
          <p:cNvPr id="12" name="Text2"/>
          <p:cNvSpPr txBox="1"/>
          <p:nvPr>
            <p:custDataLst>
              <p:tags r:id="rId6"/>
            </p:custDataLst>
          </p:nvPr>
        </p:nvSpPr>
        <p:spPr>
          <a:xfrm>
            <a:off x="2207423" y="3696335"/>
            <a:ext cx="7776518" cy="555945"/>
          </a:xfrm>
          <a:prstGeom prst="rect">
            <a:avLst/>
          </a:prstGeom>
          <a:noFill/>
        </p:spPr>
        <p:txBody>
          <a:bodyPr wrap="square" rtlCol="0">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2"/>
                </a:solidFill>
                <a:latin typeface="微软雅黑" panose="020b0503020204020204" pitchFamily="34" charset="-122"/>
                <a:ea typeface="微软雅黑" panose="020b0503020204020204" pitchFamily="34" charset="-122"/>
                <a:sym typeface="+mn-ea"/>
              </a:rPr>
              <a:t>The competitive landscape of China's flexible packaging market</a:t>
            </a:r>
            <a:endParaRPr lang="en-US" altLang="zh-CN" sz="1600" b="0">
              <a:solidFill>
                <a:schemeClr val="tx2"/>
              </a:solidFill>
              <a:effectLst/>
              <a:latin typeface="微软雅黑" panose="020b0503020204020204" pitchFamily="34" charset="-122"/>
              <a:ea typeface="微软雅黑" panose="020b0503020204020204" pitchFamily="34" charset="-122"/>
              <a:cs typeface="Poppins" panose="00000500000000000000" pitchFamily="2" charset="0"/>
              <a:sym typeface="+mn-ea"/>
            </a:endParaRPr>
          </a:p>
        </p:txBody>
      </p:sp>
      <p:sp>
        <p:nvSpPr>
          <p:cNvPr id="2" name="Text3">
            <a:extLst>
              <a:ext uri="{FF2B5EF4-FFF2-40B4-BE49-F238E27FC236}">
                <a16:creationId xmlns:a16="http://schemas.microsoft.com/office/drawing/2014/main" id="{A29A535E-0999-F664-AC39-2B2D9A725039}"/>
              </a:ext>
            </a:extLst>
          </p:cNvPr>
          <p:cNvSpPr txBox="1"/>
          <p:nvPr>
            <p:custDataLst>
              <p:tags r:id="rId7"/>
            </p:custDataLst>
          </p:nvPr>
        </p:nvSpPr>
        <p:spPr>
          <a:xfrm>
            <a:off x="5147627" y="1093856"/>
            <a:ext cx="1896110" cy="1585240"/>
          </a:xfrm>
          <a:prstGeom prst="rect">
            <a:avLst/>
          </a:prstGeom>
          <a:noFill/>
        </p:spPr>
        <p:txBody>
          <a:bodyPr wrap="none" rtlCol="0" anchor="ctr">
            <a:normAutofit fontScale="97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a:solidFill>
                  <a:schemeClr val="tx2"/>
                </a:solidFill>
                <a:latin typeface="微软雅黑" panose="020b0503020204020204" pitchFamily="34" charset="-122"/>
                <a:ea typeface="微软雅黑" panose="020b0503020204020204" pitchFamily="34" charset="-122"/>
              </a:rPr>
              <a:t>03</a:t>
            </a:r>
            <a:endParaRPr lang="en-US" altLang="zh-CN" sz="9600">
              <a:solidFill>
                <a:schemeClr val="tx2"/>
              </a:solidFill>
              <a:latin typeface="微软雅黑" panose="020b0503020204020204" pitchFamily="34" charset="-122"/>
              <a:ea typeface="微软雅黑" panose="020b0503020204020204" pitchFamily="34" charset="-122"/>
            </a:endParaRPr>
          </a:p>
        </p:txBody>
      </p:sp>
    </p:spTree>
    <p:custDataLst>
      <p:tags r:id="rId8"/>
    </p:custDataLst>
  </p:cSld>
  <p:clrMapOvr>
    <a:overrideClrMapping bg1="lt1" tx1="dk1" bg2="lt2" tx2="dk2" accent1="accent1" accent2="accent2" accent3="accent3" accent4="accent4" accent5="accent5" accent6="accent6" hlink="hlink" folHlink="folHlink"/>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https://d.book118.com/055012001122011124</a:t>
            </a:r>
          </a:p>
        </p:txBody>
      </p:sp>
    </p:spTree>
  </p:cSld>
  <p:clrMapOvr>
    <a:masterClrMapping/>
  </p:clrMapOvr>
  <p:transition/>
  <p:timing/>
</p:sld>
</file>

<file path=ppt/tags/tag1.xml><?xml version="1.0" encoding="utf-8"?>
<p:tagLst xmlns:p="http://schemas.openxmlformats.org/presentationml/2006/main">
  <p:tag name="KSO_WM_UNIT_LINE_FILL_TYPE" val="2"/>
  <p:tag name="KSO_WM_UNIT_LINE_FORE_SCHEMECOLOR_INDEX" val="9"/>
  <p:tag name="KSO_WM_UNIT_LINE_FORE_SCHEMECOLOR_INDEX_BRIGHTNESS" val="0"/>
  <p:tag name="KSO_WM_UNIT_TEXT_FILL_FORE_SCHEMECOLOR_INDEX" val="2"/>
  <p:tag name="KSO_WM_UNIT_TEXT_FILL_FORE_SCHEMECOLOR_INDEX_BRIGHTNESS" val="0"/>
  <p:tag name="KSO_WM_UNIT_TEXT_FILL_TYPE" val="1"/>
</p:tagLst>
</file>

<file path=ppt/tags/tag2.xml><?xml version="1.0" encoding="utf-8"?>
<p:tagLst xmlns:p="http://schemas.openxmlformats.org/presentationml/2006/main">
  <p:tag name="KSO_WM_UNIT_LINE_FILL_TYPE" val="2"/>
  <p:tag name="KSO_WM_UNIT_LINE_FORE_SCHEMECOLOR_INDEX" val="9"/>
  <p:tag name="KSO_WM_UNIT_LINE_FORE_SCHEMECOLOR_INDEX_BRIGHTNESS" val="0"/>
  <p:tag name="KSO_WM_UNIT_TEXT_FILL_FORE_SCHEMECOLOR_INDEX" val="2"/>
  <p:tag name="KSO_WM_UNIT_TEXT_FILL_FORE_SCHEMECOLOR_INDEX_BRIGHTNESS" val="0"/>
  <p:tag name="KSO_WM_UNIT_TEXT_FILL_TYPE" val="1"/>
</p:tagLst>
</file>

<file path=ppt/tags/tag3.xml><?xml version="1.0" encoding="utf-8"?>
<p:tagLst xmlns:p="http://schemas.openxmlformats.org/presentationml/2006/main">
  <p:tag name="KSO_WM_UNIT_TEXT_FILL_FORE_SCHEMECOLOR_INDEX" val="14"/>
  <p:tag name="KSO_WM_UNIT_TEXT_FILL_FORE_SCHEMECOLOR_INDEX_BRIGHTNESS" val="0"/>
  <p:tag name="KSO_WM_UNIT_TEXT_FILL_TYPE" val="1"/>
</p:tagLst>
</file>

<file path=ppt/tags/tag4.xml><?xml version="1.0" encoding="utf-8"?>
<p:tagLst xmlns:p="http://schemas.openxmlformats.org/presentationml/2006/main">
  <p:tag name="KSO_WM_UNIT_LINE_FILL_TYPE" val="2"/>
  <p:tag name="KSO_WM_UNIT_LINE_FORE_SCHEMECOLOR_INDEX" val="9"/>
  <p:tag name="KSO_WM_UNIT_LINE_FORE_SCHEMECOLOR_INDEX_BRIGHTNESS" val="0"/>
  <p:tag name="KSO_WM_UNIT_TEXT_FILL_FORE_SCHEMECOLOR_INDEX" val="2"/>
  <p:tag name="KSO_WM_UNIT_TEXT_FILL_FORE_SCHEMECOLOR_INDEX_BRIGHTNESS" val="0"/>
  <p:tag name="KSO_WM_UNIT_TEXT_FILL_TYPE" val="1"/>
</p:tagLst>
</file>

<file path=ppt/tags/tag5.xml><?xml version="1.0" encoding="utf-8"?>
<p:tagLst xmlns:p="http://schemas.openxmlformats.org/presentationml/2006/main">
  <p:tag name="KSO_WM_UNIT_LINE_FILL_TYPE" val="2"/>
  <p:tag name="KSO_WM_UNIT_LINE_FORE_SCHEMECOLOR_INDEX" val="9"/>
  <p:tag name="KSO_WM_UNIT_LINE_FORE_SCHEMECOLOR_INDEX_BRIGHTNESS" val="0"/>
  <p:tag name="KSO_WM_UNIT_TEXT_FILL_FORE_SCHEMECOLOR_INDEX" val="2"/>
  <p:tag name="KSO_WM_UNIT_TEXT_FILL_FORE_SCHEMECOLOR_INDEX_BRIGHTNESS" val="0"/>
  <p:tag name="KSO_WM_UNIT_TEXT_FILL_TYPE" val="1"/>
</p:tagLst>
</file>

<file path=ppt/tags/tag6.xml><?xml version="1.0" encoding="utf-8"?>
<p:tagLst xmlns:p="http://schemas.openxmlformats.org/presentationml/2006/main">
  <p:tag name="KSO_WM_UNIT_TEXT_FILL_FORE_SCHEMECOLOR_INDEX" val="14"/>
  <p:tag name="KSO_WM_UNIT_TEXT_FILL_FORE_SCHEMECOLOR_INDEX_BRIGHTNESS" val="0"/>
  <p:tag name="KSO_WM_UNIT_TEXT_FILL_TYPE" val="1"/>
  <p:tag name="YOO_CHATSHAPE_DATE" val="2024/2/28"/>
  <p:tag name="YOO_CHATSHAPE_TYPE" val="YOO_CHATSHAPE_DATE"/>
</p:tagLst>
</file>

<file path=ppt/tags/tag7.xml><?xml version="1.0" encoding="utf-8"?>
<p:tagLst xmlns:p="http://schemas.openxmlformats.org/presentationml/2006/main">
  <p:tag name="TAG_CHATSHAPE_SUBTITLE_TYPE" val="TAG_CHATSHAPE_SUBTITLE_ENGLISH"/>
  <p:tag name="YOO_CHATSHAPE_TYPE" val="YOO_CHATSHAPE_SUBTITLE"/>
</p:tagLst>
</file>

<file path=ppt/tags/tag8.xml><?xml version="1.0" encoding="utf-8"?>
<p:tagLst xmlns:p="http://schemas.openxmlformats.org/presentationml/2006/main">
  <p:tag name="KSO_WM_UNIT_TEXT_FILL_FORE_SCHEMECOLOR_INDEX" val="13"/>
  <p:tag name="KSO_WM_UNIT_TEXT_FILL_FORE_SCHEMECOLOR_INDEX_BRIGHTNESS" val="0"/>
  <p:tag name="KSO_WM_UNIT_TEXT_FILL_TYPE" val="1"/>
  <p:tag name="YOO_CHATSHAPE_AUTHOR" val="ben"/>
  <p:tag name="YOO_CHATSHAPE_TYPE" val="YOO_CHATSHAPE_AUTHOR"/>
</p:tagLst>
</file>

<file path=ppt/tags/tag9.xml><?xml version="1.0" encoding="utf-8"?>
<p:tagLst xmlns:p="http://schemas.openxmlformats.org/presentationml/2006/main">
  <p:tag name="YOO_CHATSHAPE_COMPANY" val=" TEAM"/>
  <p:tag name="YOO_CHATSHAPE_TYPE" val="YOO_CHATSHAPE_COMPANY"/>
</p:tagLst>
</file>

<file path=ppt/tags/tag10.xml><?xml version="1.0" encoding="utf-8"?>
<p:tagLst xmlns:p="http://schemas.openxmlformats.org/presentationml/2006/main">
  <p:tag name="YOO_CHATSHAPE_TYPE" val="YOO_CHATSHAPE_TITLE"/>
</p:tagLst>
</file>

<file path=ppt/tags/tag11.xml><?xml version="1.0" encoding="utf-8"?>
<p:tagLst xmlns:p="http://schemas.openxmlformats.org/presentationml/2006/main">
  <p:tag name="YOO_CHATPAGE_TYPE" val="YOO_CHATPAGE_COVER"/>
</p:tagLst>
</file>

<file path=ppt/tags/tag12.xml><?xml version="1.0" encoding="utf-8"?>
<p:tagLst xmlns:p="http://schemas.openxmlformats.org/presentationml/2006/main">
  <p:tag name="KSO_WM_UNIT_FILL_FORE_SCHEMECOLOR_INDEX" val="8"/>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3.xml><?xml version="1.0" encoding="utf-8"?>
<p:tagLst xmlns:p="http://schemas.openxmlformats.org/presentationml/2006/main">
  <p:tag name="KSO_WM_UNIT_TEXT_FILL_FORE_SCHEMECOLOR_INDEX" val="13"/>
  <p:tag name="KSO_WM_UNIT_TEXT_FILL_FORE_SCHEMECOLOR_INDEX_BRIGHTNESS" val="0"/>
  <p:tag name="KSO_WM_UNIT_TEXT_FILL_TYPE" val="1"/>
  <p:tag name="YOO_CHATSHAPE_TYPE" val="YOO_CHATSHAPE_ITEM"/>
</p:tagLst>
</file>

<file path=ppt/tags/tag14.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15.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16.xml><?xml version="1.0" encoding="utf-8"?>
<p:tagLst xmlns:p="http://schemas.openxmlformats.org/presentationml/2006/main">
  <p:tag name="KSO_WM_UNIT_FILL_FORE_SCHEMECOLOR_INDEX" val="7"/>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xml><?xml version="1.0" encoding="utf-8"?>
<p:tagLst xmlns:p="http://schemas.openxmlformats.org/presentationml/2006/main">
  <p:tag name="KSO_WM_UNIT_TEXT_FILL_FORE_SCHEMECOLOR_INDEX" val="13"/>
  <p:tag name="KSO_WM_UNIT_TEXT_FILL_FORE_SCHEMECOLOR_INDEX_BRIGHTNESS" val="0"/>
  <p:tag name="KSO_WM_UNIT_TEXT_FILL_TYPE" val="1"/>
  <p:tag name="YOO_CHATSHAPE_TYPE" val="YOO_CHATSHAPE_ITEM"/>
</p:tagLst>
</file>

<file path=ppt/tags/tag19.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0.xml><?xml version="1.0" encoding="utf-8"?>
<p:tagLst xmlns:p="http://schemas.openxmlformats.org/presentationml/2006/main">
  <p:tag name="KSO_WM_UNIT_TEXT_FILL_FORE_SCHEMECOLOR_INDEX" val="13"/>
  <p:tag name="KSO_WM_UNIT_TEXT_FILL_FORE_SCHEMECOLOR_INDEX_BRIGHTNESS" val="0"/>
  <p:tag name="KSO_WM_UNIT_TEXT_FILL_TYPE" val="1"/>
  <p:tag name="YOO_CHATSHAPE_TYPE" val="YOO_CHATSHAPE_ITEM"/>
</p:tagLst>
</file>

<file path=ppt/tags/tag21.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2.xml><?xml version="1.0" encoding="utf-8"?>
<p:tagLst xmlns:p="http://schemas.openxmlformats.org/presentationml/2006/main">
  <p:tag name="KSO_WM_UNIT_TEXT_FILL_FORE_SCHEMECOLOR_INDEX" val="13"/>
  <p:tag name="KSO_WM_UNIT_TEXT_FILL_FORE_SCHEMECOLOR_INDEX_BRIGHTNESS" val="0"/>
  <p:tag name="KSO_WM_UNIT_TEXT_FILL_TYPE" val="1"/>
  <p:tag name="YOO_CHATSHAPE_TYPE" val="YOO_CHATSHAPE_ITEM"/>
</p:tagLst>
</file>

<file path=ppt/tags/tag23.xml><?xml version="1.0" encoding="utf-8"?>
<p:tagLst xmlns:p="http://schemas.openxmlformats.org/presentationml/2006/main">
  <p:tag name="KSO_WM_UNIT_LINE_FILL_TYPE" val="2"/>
  <p:tag name="KSO_WM_UNIT_LINE_FORE_SCHEMECOLOR_INDEX" val="5"/>
  <p:tag name="KSO_WM_UNIT_LINE_FORE_SCHEMECOLOR_INDEX_BRIGHTNESS" val="0"/>
</p:tagLst>
</file>

<file path=ppt/tags/tag24.xml><?xml version="1.0" encoding="utf-8"?>
<p:tagLst xmlns:p="http://schemas.openxmlformats.org/presentationml/2006/main">
  <p:tag name="YOO_CHATPAGE_TYPE" val="YOO_CHATPAGE_CATLOG"/>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 name="YOO_CHATSHAPE_TYPE" val="YOO_CHATSHAPE_TITLE"/>
</p:tagLst>
</file>

<file path=ppt/tags/tag28.xml><?xml version="1.0" encoding="utf-8"?>
<p:tagLst xmlns:p="http://schemas.openxmlformats.org/presentationml/2006/main">
  <p:tag name="KSO_WM_BEAUTIFY_FLAG" val=""/>
  <p:tag name="TAG_CHATSHAPE_SUBTITLE_TYPE" val="TAG_CHATSHAPE_SUBTITLE_ENGLISH"/>
  <p:tag name="YOO_CHATSHAPE_TYPE" val="YOO_CHATSHAPE_SUBTITLE"/>
</p:tagLst>
</file>

<file path=ppt/tags/tag29.xml><?xml version="1.0" encoding="utf-8"?>
<p:tagLst xmlns:p="http://schemas.openxmlformats.org/presentationml/2006/main">
  <p:tag name="KSO_WM_BEAUTIFY_FLAG" val=""/>
  <p:tag name="YOO_CHATSHAPE_TYPE" val="YOO_CHATSHAPE_NUM"/>
</p:tagLst>
</file>

<file path=ppt/tags/tag30.xml><?xml version="1.0" encoding="utf-8"?>
<p:tagLst xmlns:p="http://schemas.openxmlformats.org/presentationml/2006/main">
  <p:tag name="YOO_CHATPAGE_TYPE" val="YOO_CHATPAGE_CHATPER"/>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 name="YOO_CHATSHAPE_TYPE" val="YOO_CHATSHAPE_TITLE"/>
</p:tagLst>
</file>

<file path=ppt/tags/tag38.xml><?xml version="1.0" encoding="utf-8"?>
<p:tagLst xmlns:p="http://schemas.openxmlformats.org/presentationml/2006/main">
  <p:tag name="KSO_WM_BEAUTIFY_FLAG" val=""/>
  <p:tag name="TAG_CHATSHAPE_SUBTITLE_TYPE" val="TAG_CHATSHAPE_SUBTITLE_DETAIL"/>
  <p:tag name="YOO_CHATSHAPE_TYPE" val="YOO_CHATSHAPE_SUBTITLE"/>
</p:tagLst>
</file>

<file path=ppt/tags/tag39.xml><?xml version="1.0" encoding="utf-8"?>
<p:tagLst xmlns:p="http://schemas.openxmlformats.org/presentationml/2006/main">
  <p:tag name="YOO_CHATSHAPE_ICON_CODE" val="&lt;svg width=&quot;48&quot; height=&quot;48&quot; viewBox=&quot;0 0 48 48&quot; fill=&quot;none&quot; xmlns=&quot;http://www.w3.org/2000/svg&quot;&gt;&#10;&lt;path d=&quot;M22 42C12.0589 42 4 33.9411 4 24C4 14.0589 12.0589 6 22 6&quot; stroke=&quot;black&quot; stroke-width=&quot;4&quot; stroke-linecap=&quot;round&quot; stroke-linejoin=&quot;round&quot;/&gt;&#10;&lt;path d=&quot;M44 42C34.0589 42 26 33.9411 26 24C26 14.0589 34.0589 6 44 6&quot; stroke=&quot;black&quot; stroke-width=&quot;4&quot; stroke-linecap=&quot;round&quot; stroke-linejoin=&quot;round&quot;/&gt;&#10;&lt;path d=&quot;M26 24H37&quot; stroke=&quot;black&quot; stroke-width=&quot;4&quot; stroke-linecap=&quot;round&quot; stroke-linejoin=&quot;round&quot;/&gt;&#10;&lt;/svg&gt;"/>
</p:tagLst>
</file>

<file path=ppt/tags/tag40.xml><?xml version="1.0" encoding="utf-8"?>
<p:tagLst xmlns:p="http://schemas.openxmlformats.org/presentationml/2006/main">
  <p:tag name="TAG_CONTENT_TYPE" val="1标题n关键词"/>
  <p:tag name="YOO_CHATPAGE_TYPE" val="YOO_CHATPAGE_CONTENT"/>
  <p:tag name="YOO_CHATPPT_CONTENT" val="1"/>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UNIT_TEXT_FILL_FORE_SCHEMECOLOR_INDEX" val="2"/>
  <p:tag name="KSO_WM_UNIT_TEXT_FILL_FORE_SCHEMECOLOR_INDEX_BRIGHTNESS" val="0"/>
  <p:tag name="KSO_WM_UNIT_TEXT_FILL_TYPE" val="1"/>
</p:tagLst>
</file>

<file path=ppt/tags/tag48.xml><?xml version="1.0" encoding="utf-8"?>
<p:tagLst xmlns:p="http://schemas.openxmlformats.org/presentationml/2006/main">
  <p:tag name="KSO_WM_UNIT_FILL_FORE_SCHEMECOLOR_INDEX" val="6"/>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4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50.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 name="YOO_CHATSHAPE_TYPE" val="YOO_CHATSHAPE_CONTENT"/>
</p:tagLst>
</file>

<file path=ppt/tags/tag51.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 name="YOO_CHATSHAPE_TYPE" val="YOO_CHATSHAPE_TITLE"/>
</p:tagLst>
</file>

<file path=ppt/tags/tag52.xml><?xml version="1.0" encoding="utf-8"?>
<p:tagLst xmlns:p="http://schemas.openxmlformats.org/presentationml/2006/main">
  <p:tag name="YOO_CHAT_DIAGRAM_LINKSHAPE" val="3"/>
  <p:tag name="YOO_CHAT_DIAGRAM_TYPE" val="YOO_CHAT_DIAGRAM_TEXTSHAPE"/>
</p:tagLst>
</file>

<file path=ppt/tags/tag53.xml><?xml version="1.0" encoding="utf-8"?>
<p:tagLst xmlns:p="http://schemas.openxmlformats.org/presentationml/2006/main">
  <p:tag name="TAG_CONTENT_TYPE" val="1标题1内容1图片"/>
  <p:tag name="YOO_CHATPAGE_TYPE" val="YOO_CHATPAGE_CONTENT"/>
  <p:tag name="YOO_CHATPPT_CONTENT" val="1"/>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 name="YOO_CHATSHAPE_TYPE" val="YOO_CHATSHAPE_TITLE"/>
</p:tagLst>
</file>

<file path=ppt/tags/tag57.xml><?xml version="1.0" encoding="utf-8"?>
<p:tagLst xmlns:p="http://schemas.openxmlformats.org/presentationml/2006/main">
  <p:tag name="KSO_WM_BEAUTIFY_FLAG" val=""/>
  <p:tag name="TAG_CHATSHAPE_SUBTITLE_TYPE" val="TAG_CHATSHAPE_SUBTITLE_ENGLISH"/>
  <p:tag name="YOO_CHATSHAPE_TYPE" val="YOO_CHATSHAPE_SUBTITLE"/>
</p:tagLst>
</file>

<file path=ppt/tags/tag58.xml><?xml version="1.0" encoding="utf-8"?>
<p:tagLst xmlns:p="http://schemas.openxmlformats.org/presentationml/2006/main">
  <p:tag name="KSO_WM_BEAUTIFY_FLAG" val=""/>
  <p:tag name="YOO_CHATSHAPE_TYPE" val="YOO_CHATSHAPE_NUM"/>
</p:tagLst>
</file>

<file path=ppt/tags/tag59.xml><?xml version="1.0" encoding="utf-8"?>
<p:tagLst xmlns:p="http://schemas.openxmlformats.org/presentationml/2006/main">
  <p:tag name="YOO_CHATPAGE_TYPE" val="YOO_CHATPAGE_CHATPER"/>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 name="KSO_WM_UNIT_TEXT_FILL_FORE_SCHEMECOLOR_INDEX_1" val="6"/>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
  <p:tag name="KSO_WM_UNIT_TEXT_FILL_FORE_SCHEMECOLOR_INDEX_2_POS" val="1"/>
  <p:tag name="KSO_WM_UNIT_TEXT_FILL_FORE_SCHEMECOLOR_INDEX_2_TRANS" val="0"/>
  <p:tag name="KSO_WM_UNIT_TEXT_FILL_GRADIENT_ANGLE" val="225"/>
  <p:tag name="KSO_WM_UNIT_TEXT_FILL_GRADIENT_DIRECTION" val="7"/>
  <p:tag name="KSO_WM_UNIT_TEXT_FILL_GRADIENT_TYPE" val="0"/>
  <p:tag name="KSO_WM_UNIT_TEXT_FILL_TYPE" val="3"/>
  <p:tag name="YOO_CHATSHAPE_TYPE" val="YOO_CHATSHAPE_TITLE"/>
</p:tagLst>
</file>

<file path=ppt/tags/tag67.xml><?xml version="1.0" encoding="utf-8"?>
<p:tagLst xmlns:p="http://schemas.openxmlformats.org/presentationml/2006/main">
  <p:tag name="KSO_WM_BEAUTIFY_FLAG" val=""/>
  <p:tag name="KSO_WM_UNIT_TEXT_FILL_FORE_SCHEMECOLOR_INDEX" val="13"/>
  <p:tag name="KSO_WM_UNIT_TEXT_FILL_FORE_SCHEMECOLOR_INDEX_BRIGHTNESS" val="0.35"/>
  <p:tag name="KSO_WM_UNIT_TEXT_FILL_TYPE" val="1"/>
  <p:tag name="YOO_CHATSHAPE_TYPE" val="YOO_CHATSHAPE_CONTENT"/>
</p:tagLst>
</file>

<file path=ppt/tags/tag68.xml><?xml version="1.0" encoding="utf-8"?>
<p:tagLst xmlns:p="http://schemas.openxmlformats.org/presentationml/2006/main">
  <p:tag name="KSO_WM_BEAUTIFY_FLAG" val=""/>
  <p:tag name="KSO_WM_UNIT_FILL_FORE_SCHEMECOLOR_INDEX" val="6"/>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69.xml><?xml version="1.0" encoding="utf-8"?>
<p:tagLst xmlns:p="http://schemas.openxmlformats.org/presentationml/2006/main">
  <p:tag name="KSO_WM_BEAUTIFY_FLAG" val=""/>
  <p:tag name="KSO_WM_UNIT_FILL_FORE_SCHEMECOLOR_INDEX" val="14"/>
  <p:tag name="KSO_WM_UNIT_FILL_FORE_SCHEMECOLOR_INDEX_BRIGHTNESS" val="0"/>
  <p:tag name="KSO_WM_UNIT_FILL_TYPE" val="1"/>
  <p:tag name="KSO_WM_UNIT_TEXT_FILL_FORE_SCHEMECOLOR_INDEX" val="2"/>
  <p:tag name="KSO_WM_UNIT_TEXT_FILL_FORE_SCHEMECOLOR_INDEX_BRIGHTNESS" val="0"/>
  <p:tag name="KSO_WM_UNIT_TEXT_FILL_TYPE" val="1"/>
</p:tagLst>
</file>

<file path=ppt/tags/tag70.xml><?xml version="1.0" encoding="utf-8"?>
<p:tagLst xmlns:p="http://schemas.openxmlformats.org/presentationml/2006/main">
  <p:tag name="YOO_CHAT_DIAGRAM_LINKSHAPE" val="7"/>
  <p:tag name="YOO_CHAT_DIAGRAM_TYPE" val="YOO_CHAT_DIAGRAM_TEXTSHAPE"/>
</p:tagLst>
</file>

<file path=ppt/tags/tag71.xml><?xml version="1.0" encoding="utf-8"?>
<p:tagLst xmlns:p="http://schemas.openxmlformats.org/presentationml/2006/main">
  <p:tag name="TAG_CONTENT_TYPE" val="1标题1内容1图片"/>
  <p:tag name="YOO_CHATPAGE_TYPE" val="YOO_CHATPAGE_CONTENT"/>
  <p:tag name="YOO_CHATPPT_CONTENT" val="1"/>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 name="YOO_CHATSHAPE_TYPE" val="YOO_CHATSHAPE_TITLE"/>
</p:tagLst>
</file>

<file path=ppt/tags/tag79.xml><?xml version="1.0" encoding="utf-8"?>
<p:tagLst xmlns:p="http://schemas.openxmlformats.org/presentationml/2006/main">
  <p:tag name="YOO_CHATSHAPE_ICON_CODE" val="&lt;svg width=&quot;48&quot; height=&quot;48&quot; viewBox=&quot;0 0 48 48&quot; fill=&quot;none&quot; xmlns=&quot;http://www.w3.org/2000/svg&quot;&gt;&#10;&lt;path d=&quot;M42 35H34&quot; stroke=&quot;black&quot; stroke-width=&quot;4&quot; stroke-linecap=&quot;round&quot;/&gt;&#10;&lt;path d=&quot;M31 42H27&quot; stroke=&quot;black&quot; stroke-width=&quot;4&quot; stroke-linecap=&quot;round&quot;/&gt;&#10;&lt;path d=&quot;M14 22L8 17H4C4 17 9.486 27 11.9999 27H44L38 22H14Z&quot; fill=&quot;#2F88FF&quot; stroke=&quot;black&quot; stroke-width=&quot;4&quot; stroke-linecap=&quot;round&quot; stroke-linejoin=&quot;round&quot;/&gt;&#10;&lt;path d=&quot;M30 22L18.6606 14L16 14L19 22&quot; stroke=&quot;black&quot; stroke-width=&quot;4&quot; stroke-linecap=&quot;round&quot; stroke-linejoin=&quot;round&quot;/&gt;&#10;&lt;path d=&quot;M30 27L17.2 39L14 39L18.2667 27&quot; stroke=&quot;black&quot; stroke-width=&quot;4&quot; stroke-linecap=&quot;round&quot; stroke-linejoin=&quot;round&quot;/&gt;&#10;&lt;path d=&quot;M32 11C32 12 29 13 29 13L39 13C39 13 41.8855 13 42.7446 10.7143C43.6299 8.35854 42.0442 5 39.0221 5C36 5 36 8 36 8C36 8 34.1454 7.42857 33 8C31.8546 8.57143 32 10 32 11Z&quot; fill=&quot;#2F88FF&quot; stroke=&quot;black&quot; stroke-width=&quot;4&quot; stroke-linecap=&quot;round&quot; stroke-linejoin=&quot;round&quot;/&gt;&#10;&lt;/svg&gt;"/>
</p:tagLst>
</file>

<file path=ppt/tags/tag80.xml><?xml version="1.0" encoding="utf-8"?>
<p:tagLst xmlns:p="http://schemas.openxmlformats.org/presentationml/2006/main">
  <p:tag name="TAG_CONTENT_TYPE" val="1标题n关键词"/>
  <p:tag name="YOO_CHATPAGE_TYPE" val="YOO_CHATPAGE_CONTENT"/>
  <p:tag name="YOO_CHATPPT_CONTENT" val="1"/>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 name="TAG_CHATSHAPE_IMAGE_FILE" val="C:\Users\admin\AppData\Roaming\BIYOO\temp\da4965938b524762a96be3df81fe9354.png"/>
  <p:tag name="YOO_CHATSHAPE_TYPE" val="YOO_CHATSHAPE_IMAGE"/>
</p:tagLst>
</file>

<file path=ppt/tags/tag88.xml><?xml version="1.0" encoding="utf-8"?>
<p:tagLst xmlns:p="http://schemas.openxmlformats.org/presentationml/2006/main">
  <p:tag name="KSO_WM_BEAUTIFY_FLAG" val=""/>
  <p:tag name="TAG_CHATSHAPE_IMAGE_FILE" val="C:\Users\admin\AppData\Roaming\BIYOO\temp\b1186cae2ea64d63aff01858401be0d0.png"/>
  <p:tag name="TAG_CHATSHAPE_IMAGE_URL" val="https://image.static.yoojober.cn/ai/chatppt/image_outputs/20240228/70c4704e-d591-11ee-bdfb-fa163e2aef65.png"/>
  <p:tag name="YOO_CHATSHAPE_TYPE" val="YOO_CHATSHAPE_IMAGE"/>
</p:tagLst>
</file>

<file path=ppt/tags/tag89.xml><?xml version="1.0" encoding="utf-8"?>
<p:tagLst xmlns:p="http://schemas.openxmlformats.org/presentationml/2006/main">
  <p:tag name="KSO_WM_BEAUTIFY_FLAG" val=""/>
  <p:tag name="YOO_CHATSHAPE_TYPE" val="YOO_CHATSHAPE_TITLE"/>
</p:tagLst>
</file>

<file path=ppt/tags/tag90.xml><?xml version="1.0" encoding="utf-8"?>
<p:tagLst xmlns:p="http://schemas.openxmlformats.org/presentationml/2006/main">
  <p:tag name="KSO_WM_BEAUTIFY_FLAG" val=""/>
  <p:tag name="YOO_CHATSHAPE_TYPE" val="YOO_CHATSHAPE_CONTENT"/>
</p:tagLst>
</file>

<file path=ppt/tags/tag91.xml><?xml version="1.0" encoding="utf-8"?>
<p:tagLst xmlns:p="http://schemas.openxmlformats.org/presentationml/2006/main">
  <p:tag name="YOO_CHAT_DIAGRAM_LINKSHAPE" val="176"/>
  <p:tag name="YOO_CHAT_DIAGRAM_TYPE" val="YOO_CHAT_DIAGRAM_TEXTSHAPE"/>
</p:tagLst>
</file>

<file path=ppt/tags/tag92.xml><?xml version="1.0" encoding="utf-8"?>
<p:tagLst xmlns:p="http://schemas.openxmlformats.org/presentationml/2006/main">
  <p:tag name="YOO_CHAT_DIAGRAM_LINKSHAPE" val="176"/>
  <p:tag name="YOO_CHAT_DIAGRAM_TYPE" val="YOO_CHAT_DIAGRAM_TEXTSHAPE"/>
</p:tagLst>
</file>

<file path=ppt/tags/tag93.xml><?xml version="1.0" encoding="utf-8"?>
<p:tagLst xmlns:p="http://schemas.openxmlformats.org/presentationml/2006/main">
  <p:tag name="YOO_CHAT_DIAGRAM_LINKSHAPE" val="176"/>
  <p:tag name="YOO_CHAT_DIAGRAM_TYPE" val="YOO_CHAT_DIAGRAM_TEXTSHAPE"/>
</p:tagLst>
</file>

<file path=ppt/tags/tag94.xml><?xml version="1.0" encoding="utf-8"?>
<p:tagLst xmlns:p="http://schemas.openxmlformats.org/presentationml/2006/main">
  <p:tag name="YOO_CHAT_DIAGRAM_LINKSHAPE" val="176"/>
  <p:tag name="YOO_CHAT_DIAGRAM_TYPE" val="YOO_CHAT_DIAGRAM_TEXTSHAPE"/>
</p:tagLst>
</file>

<file path=ppt/tags/tag95.xml><?xml version="1.0" encoding="utf-8"?>
<p:tagLst xmlns:p="http://schemas.openxmlformats.org/presentationml/2006/main">
  <p:tag name="TAG_CONTENT_TYPE" val="1标题1内容2图"/>
  <p:tag name="YOO_CHATPAGE_TYPE" val="YOO_CHATPAGE_CONTENT"/>
  <p:tag name="YOO_CHATPPT_CONTENT" val="1"/>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 name="YOO_CHATSHAPE_TYPE" val="YOO_CHATSHAPE_TITLE"/>
</p:tagLst>
</file>

<file path=ppt/tags/tag99.xml><?xml version="1.0" encoding="utf-8"?>
<p:tagLst xmlns:p="http://schemas.openxmlformats.org/presentationml/2006/main">
  <p:tag name="KSO_WM_BEAUTIFY_FLAG" val=""/>
  <p:tag name="TAG_CHATSHAPE_SUBTITLE_TYPE" val="TAG_CHATSHAPE_SUBTITLE_ENGLISH"/>
  <p:tag name="YOO_CHATSHAPE_TYPE" val="YOO_CHATSHAPE_SUBTITLE"/>
</p:tagLst>
</file>

<file path=ppt/tags/tag100.xml><?xml version="1.0" encoding="utf-8"?>
<p:tagLst xmlns:p="http://schemas.openxmlformats.org/presentationml/2006/main">
  <p:tag name="KSO_WM_BEAUTIFY_FLAG" val=""/>
  <p:tag name="YOO_CHATSHAPE_TYPE" val="YOO_CHATSHAPE_NUM"/>
</p:tagLst>
</file>

<file path=ppt/tags/tag101.xml><?xml version="1.0" encoding="utf-8"?>
<p:tagLst xmlns:p="http://schemas.openxmlformats.org/presentationml/2006/main">
  <p:tag name="YOO_CHATPAGE_TYPE" val="YOO_CHATPAGE_CHATPER"/>
</p:tagLst>
</file>

<file path=ppt/tags/tag10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Theme">
  <a:themeElements>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fontScheme name="角度">
      <a:majorFont>
        <a:latin typeface="Franklin Gothic Medium"/>
        <a:ea typeface="Franklin Gothic Medium"/>
        <a:cs typeface="Arial"/>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Franklin Gothic Book"/>
        <a:cs typeface="Arial"/>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等线 Light" panose="0211000402020202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等线" panose="0211000402020202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r="http://schemas.openxmlformats.org/officeDocument/2006/relationships" xmlns:a="http://schemas.openxmlformats.org/drawingml/2006/main">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themeOverride>
</file>

<file path=ppt/theme/themeOverride2.xml><?xml version="1.0" encoding="utf-8"?>
<a:themeOverride xmlns:r="http://schemas.openxmlformats.org/officeDocument/2006/relationships" xmlns:a="http://schemas.openxmlformats.org/drawingml/2006/main">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themeOverride>
</file>

<file path=ppt/theme/themeOverride3.xml><?xml version="1.0" encoding="utf-8"?>
<a:themeOverride xmlns:r="http://schemas.openxmlformats.org/officeDocument/2006/relationships" xmlns:a="http://schemas.openxmlformats.org/drawingml/2006/main">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themeOverride>
</file>

<file path=ppt/theme/themeOverride4.xml><?xml version="1.0" encoding="utf-8"?>
<a:themeOverride xmlns:r="http://schemas.openxmlformats.org/officeDocument/2006/relationships" xmlns:a="http://schemas.openxmlformats.org/drawingml/2006/main">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themeOverride>
</file>

<file path=ppt/theme/themeOverride5.xml><?xml version="1.0" encoding="utf-8"?>
<a:themeOverride xmlns:r="http://schemas.openxmlformats.org/officeDocument/2006/relationships" xmlns:a="http://schemas.openxmlformats.org/drawingml/2006/main">
  <a:clrScheme name="自定义 76">
    <a:dk1>
      <a:srgbClr val="001932"/>
    </a:dk1>
    <a:lt1>
      <a:srgbClr val="FFFFFF"/>
    </a:lt1>
    <a:dk2>
      <a:srgbClr val="FFFFFF"/>
    </a:dk2>
    <a:lt2>
      <a:srgbClr val="1F2639"/>
    </a:lt2>
    <a:accent1>
      <a:srgbClr val="27AFEE"/>
    </a:accent1>
    <a:accent2>
      <a:srgbClr val="2290FA"/>
    </a:accent2>
    <a:accent3>
      <a:srgbClr val="3AA5F9"/>
    </a:accent3>
    <a:accent4>
      <a:srgbClr val="53BAF8"/>
    </a:accent4>
    <a:accent5>
      <a:srgbClr val="6BCEF6"/>
    </a:accent5>
    <a:accent6>
      <a:srgbClr val="83E3F5"/>
    </a:accent6>
    <a:hlink>
      <a:srgbClr val="27AFEE"/>
    </a:hlink>
    <a:folHlink>
      <a:srgbClr val="2290FA"/>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11</Slides>
  <Notes>10</Notes>
  <TotalTime>1</TotalTime>
  <HiddenSlides>0</HiddenSlides>
  <MMClips>0</MMClips>
  <ScaleCrop>0</ScaleCrop>
  <HeadingPairs>
    <vt:vector baseType="variant" size="6">
      <vt:variant>
        <vt:lpstr>Fonts used</vt:lpstr>
      </vt:variant>
      <vt:variant>
        <vt:i4>21</vt:i4>
      </vt:variant>
      <vt:variant>
        <vt:lpstr>Theme</vt:lpstr>
      </vt:variant>
      <vt:variant>
        <vt:i4>1</vt:i4>
      </vt:variant>
      <vt:variant>
        <vt:lpstr>Slide Titles</vt:lpstr>
      </vt:variant>
      <vt:variant>
        <vt:i4>11</vt:i4>
      </vt:variant>
    </vt:vector>
  </HeadingPairs>
  <TitlesOfParts>
    <vt:vector baseType="lpstr" size="33">
      <vt:lpstr>Arial</vt:lpstr>
      <vt:lpstr>Calibri</vt:lpstr>
      <vt:lpstr>Franklin Gothic Medium</vt:lpstr>
      <vt:lpstr>Franklin Gothic Book</vt:lpstr>
      <vt:lpstr>微软雅黑</vt:lpstr>
      <vt:lpstr>思源黑体 CN Normal</vt:lpstr>
      <vt:lpstr>Roboto</vt:lpstr>
      <vt:lpstr>思源黑体 CN Heavy</vt:lpstr>
      <vt:lpstr>等线 Light</vt:lpstr>
      <vt:lpstr>等线</vt:lpstr>
      <vt:lpstr>Lato</vt:lpstr>
      <vt:lpstr>Poppins SemiBold</vt:lpstr>
      <vt:lpstr>Montserrat</vt:lpstr>
      <vt:lpstr>Catamaran ExtraBold</vt:lpstr>
      <vt:lpstr>Poppins</vt:lpstr>
      <vt:lpstr>Roboto Regular</vt:lpstr>
      <vt:lpstr>思源黑体 CN Regular</vt:lpstr>
      <vt:lpstr>思源黑体 CN</vt:lpstr>
      <vt:lpstr>思源黑体 CN Bold</vt:lpstr>
      <vt:lpstr>优设好身体</vt:lpstr>
      <vt:lpstr>OPPOSans 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2024-09-28T14:19:13.889</cp:lastPrinted>
  <dcterms:created xsi:type="dcterms:W3CDTF">2024-09-28T06:19:13Z</dcterms:created>
  <dcterms:modified xsi:type="dcterms:W3CDTF">2024-09-28T06:19:20Z</dcterms:modified>
</cp:coreProperties>
</file>