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31270-74EE-4F58-9B08-BFE38AFF1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97932-4E9F-4ECC-9A52-C7AA9A04A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2AA13-5D82-4159-BD22-0A896A4CA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5A8F4-E844-4F3B-9B20-DC78171B8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922C7F-F5AC-4D99-90B4-340A63432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1E8C76-98A7-4172-A552-F98395621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300AC7-B320-455B-951A-63A5A0610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CFD3B-BD48-4F95-89C9-D19AB0E59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4C20A-0F4F-417F-9BDF-B48AE6252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70F66-09B9-4265-AD99-95C72F4C4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1DF79-F146-429F-9AFB-11CB9251C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12130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尿液分析仪器原理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尿液分析仪器概述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尿液分析仪器工作原理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尿液分析仪器结构组成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尿液分析仪器性能指标评价方法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常见故障类型及排除方法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尿液分析仪器概述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尿液分析仪器是一种用于检测尿液中各种成分含量的医疗设备，通过对尿液样本的自动或半自动分析，为临床诊断和治疗提供重要依据。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根据自动化程度，尿液分析仪器可分为手动、半自动和全自动三类。手动仪器需要人工操作，半自动仪器部分步骤实现自动化，全自动仪器则实现全流程自动化。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71" r="2517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尿液分析仪器经历了从手动到自动、从单一功能到多功能的发展历程。随着技术的进步，仪器的精度、速度和自动化程度不断提高。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尿液分析仪器已经广泛应用于各级医疗机构和临床实验室，为疾病的诊断和治疗提供了快速、准确的数据支持。同时，随着人工智能和大数据技术的发展，尿液分析仪器的智能化和网络化水平也在不断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应用领域与市场需求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尿液分析仪器主要应用于临床医学、疾病预防控制、体检中心等领域。通过对尿液中各种成分的检测，可以辅助医生对泌尿系统疾病、代谢性疾病等多种疾病进行诊断和治疗。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健康意识的提高和医疗水平的不断进步，尿液分析仪器的市场需求不断增长。同时，随着医疗改革的深入推进和基层医疗机构的快速发展，尿液分析仪器的市场前景广阔。未来，尿液分析仪器将向更高精度、更高速度、更高自动化程度和更低成本的方向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尿液分析仪器工作原理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71" b="252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72" b="4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尿液分析仪器通常采用特定波长的光源，如LED或激光，以提供稳定且准确的光线。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光路系统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通过透镜、反射镜等光学元件，将光源发出的光引导至待测尿液样本。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光电转换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当光线通过尿液样本时，部分光线被吸收、散射或透射，剩余的光线被光电转换器（如光电二极管）接收并转换为电信号。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信号放大与处理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转换后的电信号经过放大电路进行放大，并通过模拟/数字转换器（ADC）转换为数字信号，以便进行后续处理。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微处理器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尿液分析仪器中的微处理器对数字信号进行运算、分析和处理，提取出与尿液成分相关的信息。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数据输出与显示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处理后的数据通过接口电路输出，并在显示屏上以图形或数字形式展示给用户。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电学原理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33" r="2333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尿液分析仪器通常使用试纸作为反应介质，试纸上涂有特定的化学试剂。当试纸与尿液接触时，化学试剂与尿液中的特定成分发生反应，产生颜色变化。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试纸反应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通过光学原理中的光路系统和光电转换，尿液分析仪器能够识别试纸上的颜色变化，并将其转换为电信号。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根据试纸上的颜色变化程度和电信号的强度，尿液分析仪器能够分析出尿液中各种成分的含量和性质。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化学反应原理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尿液分析仪器结构组成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采用特定波长的LED或激光作为光源，提供稳定、均匀的光照条件。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通过透镜、滤光片等光学元件，将光源发出的光聚焦并导向待测尿液样本。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采用光电传感器或光谱仪等检测器件，接收经过尿液样本后的光信号，并将其转换为电信号进行处理。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光源与检测系统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采用微处理器或单片机等控制芯片，负责控制光源、检测器、执行机构等部件的工作状态。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执行机构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驱动电路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包括进样器、定位装置、搅拌器等部件，用于实现尿液样本的自动进样、定位、混合等操作。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为执行机构提供驱动信号，控制其按照预设程序进行工作。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控制系统与执行机构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https://d.book118.com/055012130141011112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2024-09-18T21:01:25.952</cp:lastPrinted>
  <dcterms:created xsi:type="dcterms:W3CDTF">2024-09-18T13:01:25Z</dcterms:created>
  <dcterms:modified xsi:type="dcterms:W3CDTF">2024-09-18T13:01:28Z</dcterms:modified>
</cp:coreProperties>
</file>