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wmf" ContentType="image/x-wm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1" r:id="rId28"/>
    <p:sldId id="334" r:id="rId29"/>
    <p:sldId id="337" r:id="rId30"/>
    <p:sldId id="340" r:id="rId31"/>
    <p:sldId id="343" r:id="rId32"/>
    <p:sldId id="346" r:id="rId33"/>
    <p:sldId id="349" r:id="rId34"/>
    <p:sldId id="352" r:id="rId35"/>
    <p:sldId id="355" r:id="rId36"/>
    <p:sldId id="358" r:id="rId37"/>
    <p:sldId id="360" r:id="rId38"/>
  </p:sldIdLst>
  <p:sldSz cx="12192000" cy="6858000"/>
  <p:notesSz cx="6858000" cy="9144000"/>
  <p:custDataLst>
    <p:tags r:id="rId3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Light Style 3">
    <a:wholeTbl>
      <a:tcTxStyle>
        <a:fontRef idx="minor"/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fill>
          <a:solidFill>
            <a:schemeClr val="tx1">
              <a:alpha val="20000"/>
            </a:schemeClr>
          </a:solidFill>
        </a:fill>
      </a:tcStyle>
    </a:band1H>
    <a:band1V>
      <a:tcStyle>
        <a:fill>
          <a:solidFill>
            <a:schemeClr val="tx1">
              <a:alpha val="20000"/>
            </a:schemeClr>
          </a:solidFill>
        </a:fill>
      </a:tcStyle>
    </a:band1V>
    <a:lastCol>
      <a:tcTxStyle b="on"/>
    </a:lastCol>
    <a:firstCol>
      <a:tcTxStyle b="on"/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slide" Target="slides/slide26.xml" /><Relationship Id="rId3" Type="http://schemas.openxmlformats.org/officeDocument/2006/relationships/notesMaster" Target="notesMasters/notesMaster1.xml" /><Relationship Id="rId30" Type="http://schemas.openxmlformats.org/officeDocument/2006/relationships/slide" Target="slides/slide27.xml" /><Relationship Id="rId31" Type="http://schemas.openxmlformats.org/officeDocument/2006/relationships/slide" Target="slides/slide28.xml" /><Relationship Id="rId32" Type="http://schemas.openxmlformats.org/officeDocument/2006/relationships/slide" Target="slides/slide29.xml" /><Relationship Id="rId33" Type="http://schemas.openxmlformats.org/officeDocument/2006/relationships/slide" Target="slides/slide30.xml" /><Relationship Id="rId34" Type="http://schemas.openxmlformats.org/officeDocument/2006/relationships/slide" Target="slides/slide31.xml" /><Relationship Id="rId35" Type="http://schemas.openxmlformats.org/officeDocument/2006/relationships/slide" Target="slides/slide32.xml" /><Relationship Id="rId36" Type="http://schemas.openxmlformats.org/officeDocument/2006/relationships/slide" Target="slides/slide33.xml" /><Relationship Id="rId37" Type="http://schemas.openxmlformats.org/officeDocument/2006/relationships/slide" Target="slides/slide34.xml" /><Relationship Id="rId38" Type="http://schemas.openxmlformats.org/officeDocument/2006/relationships/slide" Target="slides/slide35.xml" /><Relationship Id="rId39" Type="http://schemas.openxmlformats.org/officeDocument/2006/relationships/tags" Target="tags/tag533.xml" /><Relationship Id="rId4" Type="http://schemas.openxmlformats.org/officeDocument/2006/relationships/slide" Target="slides/slide1.xml" /><Relationship Id="rId40" Type="http://schemas.openxmlformats.org/officeDocument/2006/relationships/presProps" Target="presProps.xml" /><Relationship Id="rId41" Type="http://schemas.openxmlformats.org/officeDocument/2006/relationships/viewProps" Target="viewProps.xml" /><Relationship Id="rId42" Type="http://schemas.openxmlformats.org/officeDocument/2006/relationships/theme" Target="theme/theme1.xml" /><Relationship Id="rId43" Type="http://schemas.openxmlformats.org/officeDocument/2006/relationships/tableStyles" Target="tableStyles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2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2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2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_rels/notesSlide2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_rels/notesSlide2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4.xml" /><Relationship Id="rId2" Type="http://schemas.openxmlformats.org/officeDocument/2006/relationships/notesMaster" Target="../notesMasters/notesMaster1.xml" /></Relationships>
</file>

<file path=ppt/notesSlides/_rels/notesSlide2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5.xml" /><Relationship Id="rId2" Type="http://schemas.openxmlformats.org/officeDocument/2006/relationships/notesMaster" Target="../notesMasters/notesMaster1.xml" /></Relationships>
</file>

<file path=ppt/notesSlides/_rels/notesSlide2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6.xml" /><Relationship Id="rId2" Type="http://schemas.openxmlformats.org/officeDocument/2006/relationships/notesMaster" Target="../notesMasters/notesMaster1.xml" /></Relationships>
</file>

<file path=ppt/notesSlides/_rels/notesSlide2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7.xml" /><Relationship Id="rId2" Type="http://schemas.openxmlformats.org/officeDocument/2006/relationships/notesMaster" Target="../notesMasters/notesMaster1.xml" /></Relationships>
</file>

<file path=ppt/notesSlides/_rels/notesSlide2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8.xml" /><Relationship Id="rId2" Type="http://schemas.openxmlformats.org/officeDocument/2006/relationships/notesMaster" Target="../notesMasters/notesMaster1.xml" /></Relationships>
</file>

<file path=ppt/notesSlides/_rels/notesSlide2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9.xml" /><Relationship Id="rId2" Type="http://schemas.openxmlformats.org/officeDocument/2006/relationships/notesMaster" Target="../notesMasters/notesMaster1.xml" /></Relationships>
</file>

<file path=ppt/notesSlides/_rels/notesSlide3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0.xml" /><Relationship Id="rId2" Type="http://schemas.openxmlformats.org/officeDocument/2006/relationships/notesMaster" Target="../notesMasters/notesMaster1.xml" /></Relationships>
</file>

<file path=ppt/notesSlides/_rels/notesSlide3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1.xml" /><Relationship Id="rId2" Type="http://schemas.openxmlformats.org/officeDocument/2006/relationships/notesMaster" Target="../notesMasters/notesMaster1.xml" /></Relationships>
</file>

<file path=ppt/notesSlides/_rels/notesSlide3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2.xml" /><Relationship Id="rId2" Type="http://schemas.openxmlformats.org/officeDocument/2006/relationships/notesMaster" Target="../notesMasters/notesMaster1.xml" /></Relationships>
</file>

<file path=ppt/notesSlides/_rels/notesSlide3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3.xml" /><Relationship Id="rId2" Type="http://schemas.openxmlformats.org/officeDocument/2006/relationships/notesMaster" Target="../notesMasters/notesMaster1.xml" /></Relationships>
</file>

<file path=ppt/notesSlides/_rels/notesSlide3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/>
          </p:nvPr>
        </p:nvSpPr>
        <p:spPr/>
      </p:sp>
      <p:sp>
        <p:nvSpPr>
          <p:cNvPr id="3" name="文本占位符 2"/>
          <p:cNvSpPr txBox="1"/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6B3B61-6750-40E4-A71B-74E0EA25E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05A2C4-139E-4A33-B7E2-17E02663C7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D92337-03A4-4670-B1C8-9BC2893880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91ECCF-CA19-4176-8D42-ACCF66710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43A7E8-E8A0-4E99-82A0-3A3A39D11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E6DE91-8B75-4005-9762-0AC57A383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76AF2E-2403-4B11-9F4C-E6C9B588B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905F86-D489-4A03-B3AA-2D8DBDAA5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0FD180-0611-4CFB-AAC7-A9247C23B2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9EE0D6-E493-41C6-BE74-D5D3300F5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7FD5D1-CA70-4A12-AC39-BC605840ED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showMasterPhAnim="0" type="title">
  <p:cSld name="标题幻灯片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13314" name="任意多边形 2049"/>
          <p:cNvSpPr/>
          <p:nvPr/>
        </p:nvSpPr>
        <p:spPr>
          <a:xfrm>
            <a:off x="6347884" y="20638"/>
            <a:ext cx="5918200" cy="4038600"/>
          </a:xfrm>
          <a:custGeom>
            <a:rect l="l" t="t" r="r" b="b"/>
            <a:pathLst>
              <a:path w="546" h="497">
                <a:moveTo>
                  <a:pt x="23" y="4"/>
                </a:moveTo>
                <a:cubicBezTo>
                  <a:pt x="23" y="4"/>
                  <a:pt x="0" y="34"/>
                  <a:pt x="11" y="71"/>
                </a:cubicBezTo>
                <a:cubicBezTo>
                  <a:pt x="19" y="100"/>
                  <a:pt x="25" y="393"/>
                  <a:pt x="25" y="393"/>
                </a:cubicBezTo>
                <a:cubicBezTo>
                  <a:pt x="25" y="393"/>
                  <a:pt x="42" y="452"/>
                  <a:pt x="54" y="457"/>
                </a:cubicBezTo>
                <a:cubicBezTo>
                  <a:pt x="66" y="462"/>
                  <a:pt x="158" y="482"/>
                  <a:pt x="158" y="482"/>
                </a:cubicBezTo>
                <a:cubicBezTo>
                  <a:pt x="158" y="482"/>
                  <a:pt x="191" y="497"/>
                  <a:pt x="204" y="495"/>
                </a:cubicBezTo>
                <a:cubicBezTo>
                  <a:pt x="217" y="494"/>
                  <a:pt x="506" y="487"/>
                  <a:pt x="520" y="475"/>
                </a:cubicBezTo>
                <a:cubicBezTo>
                  <a:pt x="533" y="463"/>
                  <a:pt x="546" y="218"/>
                  <a:pt x="533" y="167"/>
                </a:cubicBezTo>
                <a:cubicBezTo>
                  <a:pt x="520" y="117"/>
                  <a:pt x="404" y="14"/>
                  <a:pt x="369" y="16"/>
                </a:cubicBezTo>
                <a:cubicBezTo>
                  <a:pt x="335" y="17"/>
                  <a:pt x="249" y="29"/>
                  <a:pt x="249" y="29"/>
                </a:cubicBezTo>
                <a:lnTo>
                  <a:pt x="198" y="11"/>
                </a:lnTo>
                <a:lnTo>
                  <a:pt x="151" y="2"/>
                </a:lnTo>
                <a:cubicBezTo>
                  <a:pt x="151" y="2"/>
                  <a:pt x="79" y="0"/>
                  <a:pt x="23" y="4"/>
                </a:cubicBezTo>
                <a:close/>
              </a:path>
            </a:pathLst>
          </a:custGeom>
          <a:solidFill>
            <a:schemeClr val="accent2"/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3315" name="组合 2050"/>
          <p:cNvGrpSpPr/>
          <p:nvPr/>
        </p:nvGrpSpPr>
        <p:grpSpPr>
          <a:xfrm>
            <a:off x="6096000" y="28575"/>
            <a:ext cx="6341533" cy="4338638"/>
            <a:chExt cx="2958" cy="2699"/>
          </a:xfrm>
        </p:grpSpPr>
        <p:sp>
          <p:nvSpPr>
            <p:cNvPr id="13316" name="任意多边形 2051"/>
            <p:cNvSpPr/>
            <p:nvPr/>
          </p:nvSpPr>
          <p:spPr>
            <a:xfrm>
              <a:off x="142" y="0"/>
              <a:ext cx="490" cy="187"/>
            </a:xfrm>
            <a:custGeom>
              <a:rect l="l" t="t" r="r" b="b"/>
              <a:pathLst>
                <a:path w="97" h="37">
                  <a:moveTo>
                    <a:pt x="71" y="25"/>
                  </a:moveTo>
                  <a:cubicBezTo>
                    <a:pt x="81" y="22"/>
                    <a:pt x="87" y="21"/>
                    <a:pt x="91" y="20"/>
                  </a:cubicBezTo>
                  <a:cubicBezTo>
                    <a:pt x="91" y="19"/>
                    <a:pt x="91" y="19"/>
                    <a:pt x="92" y="17"/>
                  </a:cubicBezTo>
                  <a:cubicBezTo>
                    <a:pt x="97" y="11"/>
                    <a:pt x="95" y="4"/>
                    <a:pt x="88" y="0"/>
                  </a:cubicBezTo>
                  <a:lnTo>
                    <a:pt x="25" y="0"/>
                  </a:lnTo>
                  <a:cubicBezTo>
                    <a:pt x="10" y="3"/>
                    <a:pt x="0" y="10"/>
                    <a:pt x="10" y="22"/>
                  </a:cubicBezTo>
                  <a:cubicBezTo>
                    <a:pt x="10" y="22"/>
                    <a:pt x="28" y="37"/>
                    <a:pt x="71" y="25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17" name="任意多边形 2052"/>
            <p:cNvSpPr>
              <a:spLocks noEditPoints="1"/>
            </p:cNvSpPr>
            <p:nvPr/>
          </p:nvSpPr>
          <p:spPr>
            <a:xfrm>
              <a:off x="0" y="0"/>
              <a:ext cx="2958" cy="2699"/>
            </a:xfrm>
            <a:custGeom>
              <a:rect l="l" t="t" r="r" b="b"/>
              <a:pathLst>
                <a:path w="585" h="534">
                  <a:moveTo>
                    <a:pt x="554" y="76"/>
                  </a:moveTo>
                  <a:cubicBezTo>
                    <a:pt x="551" y="32"/>
                    <a:pt x="543" y="9"/>
                    <a:pt x="504" y="1"/>
                  </a:cubicBezTo>
                  <a:cubicBezTo>
                    <a:pt x="500" y="1"/>
                    <a:pt x="494" y="0"/>
                    <a:pt x="486" y="0"/>
                  </a:cubicBezTo>
                  <a:lnTo>
                    <a:pt x="157" y="0"/>
                  </a:lnTo>
                  <a:cubicBezTo>
                    <a:pt x="156" y="5"/>
                    <a:pt x="153" y="17"/>
                    <a:pt x="158" y="17"/>
                  </a:cubicBezTo>
                  <a:cubicBezTo>
                    <a:pt x="171" y="17"/>
                    <a:pt x="223" y="21"/>
                    <a:pt x="225" y="21"/>
                  </a:cubicBezTo>
                  <a:cubicBezTo>
                    <a:pt x="226" y="21"/>
                    <a:pt x="250" y="16"/>
                    <a:pt x="237" y="28"/>
                  </a:cubicBezTo>
                  <a:cubicBezTo>
                    <a:pt x="223" y="41"/>
                    <a:pt x="192" y="41"/>
                    <a:pt x="174" y="39"/>
                  </a:cubicBezTo>
                  <a:cubicBezTo>
                    <a:pt x="131" y="36"/>
                    <a:pt x="152" y="56"/>
                    <a:pt x="168" y="56"/>
                  </a:cubicBezTo>
                  <a:cubicBezTo>
                    <a:pt x="218" y="56"/>
                    <a:pt x="228" y="68"/>
                    <a:pt x="207" y="71"/>
                  </a:cubicBezTo>
                  <a:cubicBezTo>
                    <a:pt x="186" y="74"/>
                    <a:pt x="182" y="73"/>
                    <a:pt x="162" y="76"/>
                  </a:cubicBezTo>
                  <a:cubicBezTo>
                    <a:pt x="7" y="101"/>
                    <a:pt x="59" y="60"/>
                    <a:pt x="74" y="60"/>
                  </a:cubicBezTo>
                  <a:cubicBezTo>
                    <a:pt x="139" y="59"/>
                    <a:pt x="123" y="37"/>
                    <a:pt x="107" y="42"/>
                  </a:cubicBezTo>
                  <a:cubicBezTo>
                    <a:pt x="91" y="46"/>
                    <a:pt x="34" y="27"/>
                    <a:pt x="26" y="63"/>
                  </a:cubicBezTo>
                  <a:cubicBezTo>
                    <a:pt x="19" y="100"/>
                    <a:pt x="42" y="282"/>
                    <a:pt x="36" y="317"/>
                  </a:cubicBezTo>
                  <a:cubicBezTo>
                    <a:pt x="0" y="534"/>
                    <a:pt x="199" y="487"/>
                    <a:pt x="199" y="487"/>
                  </a:cubicBezTo>
                  <a:cubicBezTo>
                    <a:pt x="156" y="453"/>
                    <a:pt x="174" y="421"/>
                    <a:pt x="171" y="403"/>
                  </a:cubicBezTo>
                  <a:cubicBezTo>
                    <a:pt x="161" y="345"/>
                    <a:pt x="154" y="337"/>
                    <a:pt x="144" y="341"/>
                  </a:cubicBezTo>
                  <a:cubicBezTo>
                    <a:pt x="121" y="352"/>
                    <a:pt x="123" y="358"/>
                    <a:pt x="126" y="367"/>
                  </a:cubicBezTo>
                  <a:cubicBezTo>
                    <a:pt x="142" y="416"/>
                    <a:pt x="105" y="376"/>
                    <a:pt x="105" y="376"/>
                  </a:cubicBezTo>
                  <a:cubicBezTo>
                    <a:pt x="98" y="380"/>
                    <a:pt x="95" y="390"/>
                    <a:pt x="99" y="399"/>
                  </a:cubicBezTo>
                  <a:cubicBezTo>
                    <a:pt x="131" y="463"/>
                    <a:pt x="101" y="446"/>
                    <a:pt x="94" y="435"/>
                  </a:cubicBezTo>
                  <a:cubicBezTo>
                    <a:pt x="61" y="390"/>
                    <a:pt x="92" y="366"/>
                    <a:pt x="88" y="352"/>
                  </a:cubicBezTo>
                  <a:cubicBezTo>
                    <a:pt x="75" y="295"/>
                    <a:pt x="118" y="274"/>
                    <a:pt x="124" y="265"/>
                  </a:cubicBezTo>
                  <a:cubicBezTo>
                    <a:pt x="130" y="256"/>
                    <a:pt x="127" y="253"/>
                    <a:pt x="129" y="234"/>
                  </a:cubicBezTo>
                  <a:cubicBezTo>
                    <a:pt x="136" y="195"/>
                    <a:pt x="155" y="216"/>
                    <a:pt x="153" y="228"/>
                  </a:cubicBezTo>
                  <a:cubicBezTo>
                    <a:pt x="148" y="274"/>
                    <a:pt x="176" y="242"/>
                    <a:pt x="186" y="228"/>
                  </a:cubicBezTo>
                  <a:cubicBezTo>
                    <a:pt x="218" y="186"/>
                    <a:pt x="214" y="229"/>
                    <a:pt x="209" y="237"/>
                  </a:cubicBezTo>
                  <a:cubicBezTo>
                    <a:pt x="203" y="244"/>
                    <a:pt x="198" y="255"/>
                    <a:pt x="200" y="260"/>
                  </a:cubicBezTo>
                  <a:cubicBezTo>
                    <a:pt x="208" y="283"/>
                    <a:pt x="193" y="305"/>
                    <a:pt x="188" y="306"/>
                  </a:cubicBezTo>
                  <a:cubicBezTo>
                    <a:pt x="184" y="308"/>
                    <a:pt x="170" y="314"/>
                    <a:pt x="170" y="332"/>
                  </a:cubicBezTo>
                  <a:cubicBezTo>
                    <a:pt x="171" y="350"/>
                    <a:pt x="192" y="382"/>
                    <a:pt x="192" y="395"/>
                  </a:cubicBezTo>
                  <a:cubicBezTo>
                    <a:pt x="193" y="492"/>
                    <a:pt x="236" y="499"/>
                    <a:pt x="255" y="497"/>
                  </a:cubicBezTo>
                  <a:cubicBezTo>
                    <a:pt x="275" y="496"/>
                    <a:pt x="445" y="490"/>
                    <a:pt x="515" y="483"/>
                  </a:cubicBezTo>
                  <a:cubicBezTo>
                    <a:pt x="585" y="477"/>
                    <a:pt x="538" y="458"/>
                    <a:pt x="518" y="458"/>
                  </a:cubicBezTo>
                  <a:cubicBezTo>
                    <a:pt x="467" y="458"/>
                    <a:pt x="454" y="427"/>
                    <a:pt x="454" y="427"/>
                  </a:cubicBezTo>
                  <a:cubicBezTo>
                    <a:pt x="454" y="427"/>
                    <a:pt x="453" y="405"/>
                    <a:pt x="431" y="400"/>
                  </a:cubicBezTo>
                  <a:cubicBezTo>
                    <a:pt x="376" y="385"/>
                    <a:pt x="411" y="353"/>
                    <a:pt x="425" y="345"/>
                  </a:cubicBezTo>
                  <a:cubicBezTo>
                    <a:pt x="438" y="338"/>
                    <a:pt x="430" y="335"/>
                    <a:pt x="420" y="329"/>
                  </a:cubicBezTo>
                  <a:cubicBezTo>
                    <a:pt x="398" y="316"/>
                    <a:pt x="394" y="300"/>
                    <a:pt x="396" y="270"/>
                  </a:cubicBezTo>
                  <a:cubicBezTo>
                    <a:pt x="397" y="240"/>
                    <a:pt x="416" y="249"/>
                    <a:pt x="416" y="249"/>
                  </a:cubicBezTo>
                  <a:cubicBezTo>
                    <a:pt x="416" y="249"/>
                    <a:pt x="448" y="262"/>
                    <a:pt x="460" y="256"/>
                  </a:cubicBezTo>
                  <a:cubicBezTo>
                    <a:pt x="472" y="250"/>
                    <a:pt x="467" y="239"/>
                    <a:pt x="461" y="244"/>
                  </a:cubicBezTo>
                  <a:cubicBezTo>
                    <a:pt x="455" y="248"/>
                    <a:pt x="412" y="244"/>
                    <a:pt x="407" y="223"/>
                  </a:cubicBezTo>
                  <a:cubicBezTo>
                    <a:pt x="403" y="202"/>
                    <a:pt x="418" y="213"/>
                    <a:pt x="422" y="214"/>
                  </a:cubicBezTo>
                  <a:cubicBezTo>
                    <a:pt x="427" y="216"/>
                    <a:pt x="427" y="220"/>
                    <a:pt x="439" y="226"/>
                  </a:cubicBezTo>
                  <a:cubicBezTo>
                    <a:pt x="468" y="241"/>
                    <a:pt x="454" y="224"/>
                    <a:pt x="454" y="224"/>
                  </a:cubicBezTo>
                  <a:cubicBezTo>
                    <a:pt x="454" y="224"/>
                    <a:pt x="454" y="224"/>
                    <a:pt x="438" y="209"/>
                  </a:cubicBezTo>
                  <a:cubicBezTo>
                    <a:pt x="423" y="194"/>
                    <a:pt x="406" y="199"/>
                    <a:pt x="389" y="199"/>
                  </a:cubicBezTo>
                  <a:cubicBezTo>
                    <a:pt x="373" y="199"/>
                    <a:pt x="376" y="211"/>
                    <a:pt x="376" y="211"/>
                  </a:cubicBezTo>
                  <a:cubicBezTo>
                    <a:pt x="376" y="211"/>
                    <a:pt x="373" y="242"/>
                    <a:pt x="370" y="291"/>
                  </a:cubicBezTo>
                  <a:cubicBezTo>
                    <a:pt x="368" y="341"/>
                    <a:pt x="360" y="347"/>
                    <a:pt x="357" y="343"/>
                  </a:cubicBezTo>
                  <a:cubicBezTo>
                    <a:pt x="354" y="338"/>
                    <a:pt x="350" y="313"/>
                    <a:pt x="350" y="305"/>
                  </a:cubicBezTo>
                  <a:cubicBezTo>
                    <a:pt x="350" y="298"/>
                    <a:pt x="345" y="264"/>
                    <a:pt x="347" y="230"/>
                  </a:cubicBezTo>
                  <a:cubicBezTo>
                    <a:pt x="350" y="195"/>
                    <a:pt x="356" y="210"/>
                    <a:pt x="334" y="201"/>
                  </a:cubicBezTo>
                  <a:cubicBezTo>
                    <a:pt x="311" y="192"/>
                    <a:pt x="323" y="182"/>
                    <a:pt x="331" y="182"/>
                  </a:cubicBezTo>
                  <a:cubicBezTo>
                    <a:pt x="338" y="182"/>
                    <a:pt x="350" y="189"/>
                    <a:pt x="352" y="181"/>
                  </a:cubicBezTo>
                  <a:cubicBezTo>
                    <a:pt x="356" y="160"/>
                    <a:pt x="359" y="141"/>
                    <a:pt x="347" y="136"/>
                  </a:cubicBezTo>
                  <a:cubicBezTo>
                    <a:pt x="322" y="127"/>
                    <a:pt x="332" y="121"/>
                    <a:pt x="341" y="118"/>
                  </a:cubicBezTo>
                  <a:cubicBezTo>
                    <a:pt x="350" y="115"/>
                    <a:pt x="352" y="94"/>
                    <a:pt x="339" y="99"/>
                  </a:cubicBezTo>
                  <a:cubicBezTo>
                    <a:pt x="313" y="107"/>
                    <a:pt x="316" y="85"/>
                    <a:pt x="321" y="82"/>
                  </a:cubicBezTo>
                  <a:cubicBezTo>
                    <a:pt x="325" y="79"/>
                    <a:pt x="334" y="83"/>
                    <a:pt x="331" y="62"/>
                  </a:cubicBezTo>
                  <a:cubicBezTo>
                    <a:pt x="328" y="41"/>
                    <a:pt x="347" y="34"/>
                    <a:pt x="351" y="53"/>
                  </a:cubicBezTo>
                  <a:cubicBezTo>
                    <a:pt x="354" y="73"/>
                    <a:pt x="363" y="112"/>
                    <a:pt x="369" y="103"/>
                  </a:cubicBezTo>
                  <a:cubicBezTo>
                    <a:pt x="375" y="94"/>
                    <a:pt x="385" y="57"/>
                    <a:pt x="395" y="41"/>
                  </a:cubicBezTo>
                  <a:cubicBezTo>
                    <a:pt x="406" y="24"/>
                    <a:pt x="418" y="38"/>
                    <a:pt x="415" y="47"/>
                  </a:cubicBezTo>
                  <a:cubicBezTo>
                    <a:pt x="401" y="88"/>
                    <a:pt x="426" y="90"/>
                    <a:pt x="426" y="90"/>
                  </a:cubicBezTo>
                  <a:cubicBezTo>
                    <a:pt x="426" y="90"/>
                    <a:pt x="423" y="96"/>
                    <a:pt x="409" y="95"/>
                  </a:cubicBezTo>
                  <a:cubicBezTo>
                    <a:pt x="382" y="92"/>
                    <a:pt x="393" y="110"/>
                    <a:pt x="405" y="115"/>
                  </a:cubicBezTo>
                  <a:cubicBezTo>
                    <a:pt x="431" y="124"/>
                    <a:pt x="414" y="130"/>
                    <a:pt x="401" y="130"/>
                  </a:cubicBezTo>
                  <a:cubicBezTo>
                    <a:pt x="387" y="130"/>
                    <a:pt x="381" y="134"/>
                    <a:pt x="378" y="148"/>
                  </a:cubicBezTo>
                  <a:cubicBezTo>
                    <a:pt x="369" y="191"/>
                    <a:pt x="401" y="181"/>
                    <a:pt x="401" y="181"/>
                  </a:cubicBezTo>
                  <a:cubicBezTo>
                    <a:pt x="452" y="195"/>
                    <a:pt x="528" y="188"/>
                    <a:pt x="528" y="188"/>
                  </a:cubicBezTo>
                  <a:cubicBezTo>
                    <a:pt x="543" y="192"/>
                    <a:pt x="552" y="189"/>
                    <a:pt x="558" y="181"/>
                  </a:cubicBezTo>
                  <a:lnTo>
                    <a:pt x="558" y="103"/>
                  </a:lnTo>
                  <a:cubicBezTo>
                    <a:pt x="556" y="93"/>
                    <a:pt x="555" y="84"/>
                    <a:pt x="554" y="76"/>
                  </a:cubicBezTo>
                  <a:close/>
                  <a:moveTo>
                    <a:pt x="231" y="77"/>
                  </a:moveTo>
                  <a:cubicBezTo>
                    <a:pt x="233" y="65"/>
                    <a:pt x="249" y="69"/>
                    <a:pt x="249" y="69"/>
                  </a:cubicBezTo>
                  <a:cubicBezTo>
                    <a:pt x="249" y="69"/>
                    <a:pt x="278" y="79"/>
                    <a:pt x="290" y="78"/>
                  </a:cubicBezTo>
                  <a:cubicBezTo>
                    <a:pt x="301" y="76"/>
                    <a:pt x="318" y="93"/>
                    <a:pt x="293" y="93"/>
                  </a:cubicBezTo>
                  <a:cubicBezTo>
                    <a:pt x="267" y="93"/>
                    <a:pt x="228" y="104"/>
                    <a:pt x="231" y="77"/>
                  </a:cubicBezTo>
                  <a:close/>
                  <a:moveTo>
                    <a:pt x="171" y="195"/>
                  </a:moveTo>
                  <a:cubicBezTo>
                    <a:pt x="153" y="195"/>
                    <a:pt x="46" y="237"/>
                    <a:pt x="45" y="128"/>
                  </a:cubicBezTo>
                  <a:cubicBezTo>
                    <a:pt x="45" y="104"/>
                    <a:pt x="39" y="83"/>
                    <a:pt x="69" y="98"/>
                  </a:cubicBezTo>
                  <a:cubicBezTo>
                    <a:pt x="99" y="112"/>
                    <a:pt x="72" y="111"/>
                    <a:pt x="137" y="108"/>
                  </a:cubicBezTo>
                  <a:cubicBezTo>
                    <a:pt x="137" y="108"/>
                    <a:pt x="184" y="110"/>
                    <a:pt x="191" y="106"/>
                  </a:cubicBezTo>
                  <a:cubicBezTo>
                    <a:pt x="199" y="101"/>
                    <a:pt x="192" y="91"/>
                    <a:pt x="207" y="91"/>
                  </a:cubicBezTo>
                  <a:cubicBezTo>
                    <a:pt x="222" y="90"/>
                    <a:pt x="220" y="105"/>
                    <a:pt x="220" y="105"/>
                  </a:cubicBezTo>
                  <a:cubicBezTo>
                    <a:pt x="220" y="105"/>
                    <a:pt x="207" y="124"/>
                    <a:pt x="305" y="111"/>
                  </a:cubicBezTo>
                  <a:cubicBezTo>
                    <a:pt x="317" y="109"/>
                    <a:pt x="327" y="121"/>
                    <a:pt x="302" y="121"/>
                  </a:cubicBezTo>
                  <a:cubicBezTo>
                    <a:pt x="290" y="122"/>
                    <a:pt x="272" y="128"/>
                    <a:pt x="278" y="143"/>
                  </a:cubicBezTo>
                  <a:cubicBezTo>
                    <a:pt x="284" y="158"/>
                    <a:pt x="276" y="256"/>
                    <a:pt x="276" y="256"/>
                  </a:cubicBezTo>
                  <a:cubicBezTo>
                    <a:pt x="276" y="256"/>
                    <a:pt x="271" y="274"/>
                    <a:pt x="262" y="245"/>
                  </a:cubicBezTo>
                  <a:cubicBezTo>
                    <a:pt x="259" y="235"/>
                    <a:pt x="262" y="144"/>
                    <a:pt x="260" y="137"/>
                  </a:cubicBezTo>
                  <a:cubicBezTo>
                    <a:pt x="259" y="129"/>
                    <a:pt x="217" y="122"/>
                    <a:pt x="215" y="154"/>
                  </a:cubicBezTo>
                  <a:cubicBezTo>
                    <a:pt x="214" y="185"/>
                    <a:pt x="205" y="195"/>
                    <a:pt x="171" y="195"/>
                  </a:cubicBezTo>
                  <a:close/>
                  <a:moveTo>
                    <a:pt x="237" y="231"/>
                  </a:moveTo>
                  <a:cubicBezTo>
                    <a:pt x="230" y="240"/>
                    <a:pt x="219" y="247"/>
                    <a:pt x="223" y="225"/>
                  </a:cubicBezTo>
                  <a:cubicBezTo>
                    <a:pt x="228" y="202"/>
                    <a:pt x="232" y="170"/>
                    <a:pt x="232" y="155"/>
                  </a:cubicBezTo>
                  <a:cubicBezTo>
                    <a:pt x="232" y="155"/>
                    <a:pt x="244" y="135"/>
                    <a:pt x="247" y="158"/>
                  </a:cubicBezTo>
                  <a:cubicBezTo>
                    <a:pt x="250" y="181"/>
                    <a:pt x="244" y="221"/>
                    <a:pt x="237" y="231"/>
                  </a:cubicBezTo>
                  <a:close/>
                  <a:moveTo>
                    <a:pt x="326" y="292"/>
                  </a:moveTo>
                  <a:cubicBezTo>
                    <a:pt x="327" y="320"/>
                    <a:pt x="355" y="400"/>
                    <a:pt x="286" y="399"/>
                  </a:cubicBezTo>
                  <a:cubicBezTo>
                    <a:pt x="217" y="398"/>
                    <a:pt x="214" y="409"/>
                    <a:pt x="215" y="321"/>
                  </a:cubicBezTo>
                  <a:cubicBezTo>
                    <a:pt x="216" y="236"/>
                    <a:pt x="225" y="253"/>
                    <a:pt x="230" y="264"/>
                  </a:cubicBezTo>
                  <a:cubicBezTo>
                    <a:pt x="230" y="264"/>
                    <a:pt x="253" y="318"/>
                    <a:pt x="309" y="277"/>
                  </a:cubicBezTo>
                  <a:cubicBezTo>
                    <a:pt x="319" y="269"/>
                    <a:pt x="324" y="263"/>
                    <a:pt x="326" y="292"/>
                  </a:cubicBezTo>
                  <a:close/>
                  <a:moveTo>
                    <a:pt x="318" y="133"/>
                  </a:moveTo>
                  <a:cubicBezTo>
                    <a:pt x="338" y="148"/>
                    <a:pt x="316" y="165"/>
                    <a:pt x="316" y="165"/>
                  </a:cubicBezTo>
                  <a:cubicBezTo>
                    <a:pt x="316" y="165"/>
                    <a:pt x="302" y="189"/>
                    <a:pt x="313" y="213"/>
                  </a:cubicBezTo>
                  <a:cubicBezTo>
                    <a:pt x="324" y="237"/>
                    <a:pt x="324" y="265"/>
                    <a:pt x="301" y="239"/>
                  </a:cubicBezTo>
                  <a:cubicBezTo>
                    <a:pt x="279" y="214"/>
                    <a:pt x="293" y="156"/>
                    <a:pt x="299" y="144"/>
                  </a:cubicBezTo>
                  <a:cubicBezTo>
                    <a:pt x="299" y="144"/>
                    <a:pt x="299" y="118"/>
                    <a:pt x="318" y="133"/>
                  </a:cubicBezTo>
                  <a:close/>
                  <a:moveTo>
                    <a:pt x="507" y="179"/>
                  </a:moveTo>
                  <a:cubicBezTo>
                    <a:pt x="498" y="185"/>
                    <a:pt x="507" y="179"/>
                    <a:pt x="465" y="177"/>
                  </a:cubicBezTo>
                  <a:cubicBezTo>
                    <a:pt x="423" y="176"/>
                    <a:pt x="461" y="162"/>
                    <a:pt x="461" y="162"/>
                  </a:cubicBezTo>
                  <a:cubicBezTo>
                    <a:pt x="565" y="166"/>
                    <a:pt x="516" y="173"/>
                    <a:pt x="507" y="179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18" name="任意多边形 2053"/>
            <p:cNvSpPr/>
            <p:nvPr/>
          </p:nvSpPr>
          <p:spPr>
            <a:xfrm>
              <a:off x="703" y="1269"/>
              <a:ext cx="238" cy="283"/>
            </a:xfrm>
            <a:custGeom>
              <a:rect l="l" t="t" r="r" b="b"/>
              <a:pathLst>
                <a:path w="47" h="56">
                  <a:moveTo>
                    <a:pt x="40" y="15"/>
                  </a:moveTo>
                  <a:cubicBezTo>
                    <a:pt x="37" y="0"/>
                    <a:pt x="0" y="23"/>
                    <a:pt x="27" y="56"/>
                  </a:cubicBezTo>
                  <a:cubicBezTo>
                    <a:pt x="27" y="56"/>
                    <a:pt x="47" y="49"/>
                    <a:pt x="40" y="15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19" name="任意多边形 2054"/>
            <p:cNvSpPr/>
            <p:nvPr/>
          </p:nvSpPr>
          <p:spPr>
            <a:xfrm>
              <a:off x="485" y="1385"/>
              <a:ext cx="208" cy="379"/>
            </a:xfrm>
            <a:custGeom>
              <a:rect l="l" t="t" r="r" b="b"/>
              <a:pathLst>
                <a:path w="41" h="75">
                  <a:moveTo>
                    <a:pt x="19" y="27"/>
                  </a:moveTo>
                  <a:cubicBezTo>
                    <a:pt x="0" y="54"/>
                    <a:pt x="6" y="63"/>
                    <a:pt x="12" y="69"/>
                  </a:cubicBezTo>
                  <a:cubicBezTo>
                    <a:pt x="18" y="75"/>
                    <a:pt x="30" y="74"/>
                    <a:pt x="40" y="45"/>
                  </a:cubicBezTo>
                  <a:cubicBezTo>
                    <a:pt x="40" y="45"/>
                    <a:pt x="32" y="31"/>
                    <a:pt x="37" y="24"/>
                  </a:cubicBezTo>
                  <a:cubicBezTo>
                    <a:pt x="41" y="16"/>
                    <a:pt x="38" y="0"/>
                    <a:pt x="19" y="27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0" name="任意多边形 2055"/>
            <p:cNvSpPr/>
            <p:nvPr/>
          </p:nvSpPr>
          <p:spPr>
            <a:xfrm>
              <a:off x="354" y="627"/>
              <a:ext cx="683" cy="318"/>
            </a:xfrm>
            <a:custGeom>
              <a:rect l="l" t="t" r="r" b="b"/>
              <a:pathLst>
                <a:path w="135" h="62">
                  <a:moveTo>
                    <a:pt x="112" y="4"/>
                  </a:moveTo>
                  <a:cubicBezTo>
                    <a:pt x="105" y="9"/>
                    <a:pt x="24" y="4"/>
                    <a:pt x="24" y="4"/>
                  </a:cubicBezTo>
                  <a:cubicBezTo>
                    <a:pt x="15" y="4"/>
                    <a:pt x="3" y="1"/>
                    <a:pt x="2" y="25"/>
                  </a:cubicBezTo>
                  <a:cubicBezTo>
                    <a:pt x="0" y="63"/>
                    <a:pt x="48" y="58"/>
                    <a:pt x="60" y="58"/>
                  </a:cubicBezTo>
                  <a:cubicBezTo>
                    <a:pt x="72" y="58"/>
                    <a:pt x="84" y="48"/>
                    <a:pt x="96" y="54"/>
                  </a:cubicBezTo>
                  <a:cubicBezTo>
                    <a:pt x="96" y="54"/>
                    <a:pt x="107" y="63"/>
                    <a:pt x="113" y="53"/>
                  </a:cubicBezTo>
                  <a:cubicBezTo>
                    <a:pt x="135" y="13"/>
                    <a:pt x="120" y="0"/>
                    <a:pt x="112" y="4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1" name="任意多边形 2056"/>
            <p:cNvSpPr/>
            <p:nvPr/>
          </p:nvSpPr>
          <p:spPr>
            <a:xfrm>
              <a:off x="1128" y="1527"/>
              <a:ext cx="490" cy="515"/>
            </a:xfrm>
            <a:custGeom>
              <a:rect l="l" t="t" r="r" b="b"/>
              <a:pathLst>
                <a:path w="97" h="102">
                  <a:moveTo>
                    <a:pt x="67" y="5"/>
                  </a:moveTo>
                  <a:cubicBezTo>
                    <a:pt x="55" y="10"/>
                    <a:pt x="31" y="5"/>
                    <a:pt x="31" y="5"/>
                  </a:cubicBezTo>
                  <a:cubicBezTo>
                    <a:pt x="0" y="6"/>
                    <a:pt x="16" y="39"/>
                    <a:pt x="12" y="57"/>
                  </a:cubicBezTo>
                  <a:cubicBezTo>
                    <a:pt x="8" y="76"/>
                    <a:pt x="63" y="102"/>
                    <a:pt x="79" y="62"/>
                  </a:cubicBezTo>
                  <a:cubicBezTo>
                    <a:pt x="97" y="20"/>
                    <a:pt x="79" y="0"/>
                    <a:pt x="67" y="5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2" name="任意多边形 2057"/>
            <p:cNvSpPr/>
            <p:nvPr/>
          </p:nvSpPr>
          <p:spPr>
            <a:xfrm>
              <a:off x="2255" y="1006"/>
              <a:ext cx="501" cy="96"/>
            </a:xfrm>
            <a:custGeom>
              <a:rect l="l" t="t" r="r" b="b"/>
              <a:pathLst>
                <a:path w="99" h="19">
                  <a:moveTo>
                    <a:pt x="15" y="0"/>
                  </a:moveTo>
                  <a:cubicBezTo>
                    <a:pt x="0" y="0"/>
                    <a:pt x="19" y="19"/>
                    <a:pt x="40" y="15"/>
                  </a:cubicBezTo>
                  <a:cubicBezTo>
                    <a:pt x="99" y="1"/>
                    <a:pt x="15" y="0"/>
                    <a:pt x="15" y="0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3" name="任意多边形 2058"/>
            <p:cNvSpPr/>
            <p:nvPr/>
          </p:nvSpPr>
          <p:spPr>
            <a:xfrm>
              <a:off x="2422" y="986"/>
              <a:ext cx="385" cy="237"/>
            </a:xfrm>
            <a:custGeom>
              <a:rect l="l" t="t" r="r" b="b"/>
              <a:pathLst>
                <a:path w="76" h="47">
                  <a:moveTo>
                    <a:pt x="21" y="37"/>
                  </a:moveTo>
                  <a:cubicBezTo>
                    <a:pt x="21" y="37"/>
                    <a:pt x="50" y="47"/>
                    <a:pt x="70" y="17"/>
                  </a:cubicBezTo>
                  <a:cubicBezTo>
                    <a:pt x="76" y="7"/>
                    <a:pt x="65" y="0"/>
                    <a:pt x="48" y="3"/>
                  </a:cubicBezTo>
                  <a:cubicBezTo>
                    <a:pt x="39" y="5"/>
                    <a:pt x="39" y="32"/>
                    <a:pt x="19" y="32"/>
                  </a:cubicBezTo>
                  <a:cubicBezTo>
                    <a:pt x="0" y="32"/>
                    <a:pt x="21" y="37"/>
                    <a:pt x="21" y="37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4" name="任意多边形 2059"/>
            <p:cNvSpPr/>
            <p:nvPr/>
          </p:nvSpPr>
          <p:spPr>
            <a:xfrm>
              <a:off x="2407" y="1183"/>
              <a:ext cx="415" cy="187"/>
            </a:xfrm>
            <a:custGeom>
              <a:rect l="l" t="t" r="r" b="b"/>
              <a:pathLst>
                <a:path w="82" h="37">
                  <a:moveTo>
                    <a:pt x="72" y="6"/>
                  </a:moveTo>
                  <a:cubicBezTo>
                    <a:pt x="57" y="23"/>
                    <a:pt x="24" y="17"/>
                    <a:pt x="24" y="17"/>
                  </a:cubicBezTo>
                  <a:cubicBezTo>
                    <a:pt x="24" y="17"/>
                    <a:pt x="0" y="16"/>
                    <a:pt x="17" y="26"/>
                  </a:cubicBezTo>
                  <a:cubicBezTo>
                    <a:pt x="33" y="37"/>
                    <a:pt x="53" y="32"/>
                    <a:pt x="76" y="23"/>
                  </a:cubicBezTo>
                  <a:cubicBezTo>
                    <a:pt x="78" y="22"/>
                    <a:pt x="80" y="21"/>
                    <a:pt x="82" y="20"/>
                  </a:cubicBezTo>
                  <a:lnTo>
                    <a:pt x="82" y="0"/>
                  </a:lnTo>
                  <a:cubicBezTo>
                    <a:pt x="79" y="1"/>
                    <a:pt x="75" y="2"/>
                    <a:pt x="72" y="6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5" name="任意多边形 2060"/>
            <p:cNvSpPr/>
            <p:nvPr/>
          </p:nvSpPr>
          <p:spPr>
            <a:xfrm>
              <a:off x="2083" y="1360"/>
              <a:ext cx="698" cy="167"/>
            </a:xfrm>
            <a:custGeom>
              <a:rect l="l" t="t" r="r" b="b"/>
              <a:pathLst>
                <a:path w="138" h="33">
                  <a:moveTo>
                    <a:pt x="21" y="1"/>
                  </a:moveTo>
                  <a:cubicBezTo>
                    <a:pt x="21" y="1"/>
                    <a:pt x="0" y="8"/>
                    <a:pt x="8" y="14"/>
                  </a:cubicBezTo>
                  <a:cubicBezTo>
                    <a:pt x="15" y="20"/>
                    <a:pt x="48" y="22"/>
                    <a:pt x="57" y="22"/>
                  </a:cubicBezTo>
                  <a:cubicBezTo>
                    <a:pt x="66" y="22"/>
                    <a:pt x="96" y="33"/>
                    <a:pt x="117" y="23"/>
                  </a:cubicBezTo>
                  <a:cubicBezTo>
                    <a:pt x="138" y="12"/>
                    <a:pt x="123" y="9"/>
                    <a:pt x="114" y="8"/>
                  </a:cubicBezTo>
                  <a:cubicBezTo>
                    <a:pt x="105" y="6"/>
                    <a:pt x="102" y="0"/>
                    <a:pt x="82" y="3"/>
                  </a:cubicBezTo>
                  <a:cubicBezTo>
                    <a:pt x="37" y="11"/>
                    <a:pt x="21" y="1"/>
                    <a:pt x="21" y="1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6" name="任意多边形 2061"/>
            <p:cNvSpPr/>
            <p:nvPr/>
          </p:nvSpPr>
          <p:spPr>
            <a:xfrm>
              <a:off x="2159" y="1522"/>
              <a:ext cx="567" cy="146"/>
            </a:xfrm>
            <a:custGeom>
              <a:rect l="l" t="t" r="r" b="b"/>
              <a:pathLst>
                <a:path w="112" h="28">
                  <a:moveTo>
                    <a:pt x="98" y="19"/>
                  </a:moveTo>
                  <a:cubicBezTo>
                    <a:pt x="112" y="13"/>
                    <a:pt x="111" y="0"/>
                    <a:pt x="103" y="4"/>
                  </a:cubicBezTo>
                  <a:cubicBezTo>
                    <a:pt x="96" y="9"/>
                    <a:pt x="83" y="10"/>
                    <a:pt x="74" y="10"/>
                  </a:cubicBezTo>
                  <a:cubicBezTo>
                    <a:pt x="65" y="11"/>
                    <a:pt x="45" y="3"/>
                    <a:pt x="36" y="6"/>
                  </a:cubicBezTo>
                  <a:cubicBezTo>
                    <a:pt x="27" y="9"/>
                    <a:pt x="2" y="4"/>
                    <a:pt x="2" y="4"/>
                  </a:cubicBezTo>
                  <a:cubicBezTo>
                    <a:pt x="0" y="29"/>
                    <a:pt x="83" y="25"/>
                    <a:pt x="98" y="19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7" name="任意多边形 2062"/>
            <p:cNvSpPr/>
            <p:nvPr/>
          </p:nvSpPr>
          <p:spPr>
            <a:xfrm>
              <a:off x="2124" y="1638"/>
              <a:ext cx="581" cy="480"/>
            </a:xfrm>
            <a:custGeom>
              <a:rect l="l" t="t" r="r" b="b"/>
              <a:pathLst>
                <a:path w="115" h="95">
                  <a:moveTo>
                    <a:pt x="3" y="53"/>
                  </a:moveTo>
                  <a:cubicBezTo>
                    <a:pt x="5" y="60"/>
                    <a:pt x="14" y="68"/>
                    <a:pt x="26" y="54"/>
                  </a:cubicBezTo>
                  <a:cubicBezTo>
                    <a:pt x="48" y="29"/>
                    <a:pt x="48" y="72"/>
                    <a:pt x="50" y="77"/>
                  </a:cubicBezTo>
                  <a:cubicBezTo>
                    <a:pt x="51" y="81"/>
                    <a:pt x="54" y="95"/>
                    <a:pt x="59" y="84"/>
                  </a:cubicBezTo>
                  <a:cubicBezTo>
                    <a:pt x="63" y="74"/>
                    <a:pt x="70" y="39"/>
                    <a:pt x="81" y="52"/>
                  </a:cubicBezTo>
                  <a:cubicBezTo>
                    <a:pt x="100" y="76"/>
                    <a:pt x="115" y="54"/>
                    <a:pt x="111" y="52"/>
                  </a:cubicBezTo>
                  <a:cubicBezTo>
                    <a:pt x="106" y="51"/>
                    <a:pt x="79" y="37"/>
                    <a:pt x="79" y="27"/>
                  </a:cubicBezTo>
                  <a:cubicBezTo>
                    <a:pt x="79" y="16"/>
                    <a:pt x="42" y="0"/>
                    <a:pt x="37" y="16"/>
                  </a:cubicBezTo>
                  <a:cubicBezTo>
                    <a:pt x="33" y="33"/>
                    <a:pt x="12" y="41"/>
                    <a:pt x="12" y="41"/>
                  </a:cubicBezTo>
                  <a:cubicBezTo>
                    <a:pt x="0" y="44"/>
                    <a:pt x="2" y="45"/>
                    <a:pt x="3" y="53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8" name="任意多边形 2063"/>
            <p:cNvSpPr/>
            <p:nvPr/>
          </p:nvSpPr>
          <p:spPr>
            <a:xfrm>
              <a:off x="2503" y="1446"/>
              <a:ext cx="329" cy="854"/>
            </a:xfrm>
            <a:custGeom>
              <a:rect l="l" t="t" r="r" b="b"/>
              <a:pathLst>
                <a:path w="65" h="169">
                  <a:moveTo>
                    <a:pt x="51" y="40"/>
                  </a:moveTo>
                  <a:cubicBezTo>
                    <a:pt x="44" y="46"/>
                    <a:pt x="30" y="49"/>
                    <a:pt x="22" y="49"/>
                  </a:cubicBezTo>
                  <a:cubicBezTo>
                    <a:pt x="13" y="48"/>
                    <a:pt x="14" y="56"/>
                    <a:pt x="22" y="59"/>
                  </a:cubicBezTo>
                  <a:cubicBezTo>
                    <a:pt x="30" y="62"/>
                    <a:pt x="49" y="75"/>
                    <a:pt x="50" y="90"/>
                  </a:cubicBezTo>
                  <a:cubicBezTo>
                    <a:pt x="50" y="104"/>
                    <a:pt x="51" y="115"/>
                    <a:pt x="34" y="118"/>
                  </a:cubicBezTo>
                  <a:cubicBezTo>
                    <a:pt x="18" y="122"/>
                    <a:pt x="3" y="124"/>
                    <a:pt x="0" y="148"/>
                  </a:cubicBezTo>
                  <a:cubicBezTo>
                    <a:pt x="0" y="148"/>
                    <a:pt x="10" y="154"/>
                    <a:pt x="17" y="155"/>
                  </a:cubicBezTo>
                  <a:cubicBezTo>
                    <a:pt x="23" y="155"/>
                    <a:pt x="42" y="163"/>
                    <a:pt x="47" y="166"/>
                  </a:cubicBezTo>
                  <a:cubicBezTo>
                    <a:pt x="51" y="169"/>
                    <a:pt x="58" y="167"/>
                    <a:pt x="63" y="162"/>
                  </a:cubicBezTo>
                  <a:lnTo>
                    <a:pt x="65" y="0"/>
                  </a:lnTo>
                  <a:cubicBezTo>
                    <a:pt x="64" y="8"/>
                    <a:pt x="58" y="36"/>
                    <a:pt x="51" y="40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329" name="组合 2064"/>
          <p:cNvGrpSpPr/>
          <p:nvPr/>
        </p:nvGrpSpPr>
        <p:grpSpPr>
          <a:xfrm>
            <a:off x="738717" y="36513"/>
            <a:ext cx="10521949" cy="6821487"/>
            <a:chExt cx="4971" cy="4297"/>
          </a:xfrm>
        </p:grpSpPr>
        <p:sp>
          <p:nvSpPr>
            <p:cNvPr id="13330" name="矩形 2065"/>
            <p:cNvSpPr/>
            <p:nvPr/>
          </p:nvSpPr>
          <p:spPr>
            <a:xfrm>
              <a:off x="35" y="0"/>
              <a:ext cx="21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31" name="任意多边形 2066"/>
            <p:cNvSpPr>
              <a:spLocks noEditPoints="1"/>
            </p:cNvSpPr>
            <p:nvPr/>
          </p:nvSpPr>
          <p:spPr>
            <a:xfrm>
              <a:off x="35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32" name="任意多边形 2067"/>
            <p:cNvSpPr>
              <a:spLocks noEditPoints="1"/>
            </p:cNvSpPr>
            <p:nvPr/>
          </p:nvSpPr>
          <p:spPr>
            <a:xfrm>
              <a:off x="35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33" name="任意多边形 2068"/>
            <p:cNvSpPr>
              <a:spLocks noEditPoints="1"/>
            </p:cNvSpPr>
            <p:nvPr/>
          </p:nvSpPr>
          <p:spPr>
            <a:xfrm>
              <a:off x="35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34" name="任意多边形 2069"/>
            <p:cNvSpPr>
              <a:spLocks noEditPoints="1"/>
            </p:cNvSpPr>
            <p:nvPr/>
          </p:nvSpPr>
          <p:spPr>
            <a:xfrm>
              <a:off x="35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35" name="任意多边形 2070"/>
            <p:cNvSpPr>
              <a:spLocks noEditPoints="1"/>
            </p:cNvSpPr>
            <p:nvPr/>
          </p:nvSpPr>
          <p:spPr>
            <a:xfrm>
              <a:off x="35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36" name="任意多边形 2071"/>
            <p:cNvSpPr>
              <a:spLocks noEditPoints="1"/>
            </p:cNvSpPr>
            <p:nvPr/>
          </p:nvSpPr>
          <p:spPr>
            <a:xfrm>
              <a:off x="35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37" name="任意多边形 2072"/>
            <p:cNvSpPr>
              <a:spLocks noEditPoints="1"/>
            </p:cNvSpPr>
            <p:nvPr/>
          </p:nvSpPr>
          <p:spPr>
            <a:xfrm>
              <a:off x="35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38" name="任意多边形 2073"/>
            <p:cNvSpPr>
              <a:spLocks noEditPoints="1"/>
            </p:cNvSpPr>
            <p:nvPr/>
          </p:nvSpPr>
          <p:spPr>
            <a:xfrm>
              <a:off x="35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39" name="任意多边形 2074"/>
            <p:cNvSpPr>
              <a:spLocks noEditPoints="1"/>
            </p:cNvSpPr>
            <p:nvPr/>
          </p:nvSpPr>
          <p:spPr>
            <a:xfrm>
              <a:off x="35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40" name="任意多边形 2075"/>
            <p:cNvSpPr>
              <a:spLocks noEditPoints="1"/>
            </p:cNvSpPr>
            <p:nvPr/>
          </p:nvSpPr>
          <p:spPr>
            <a:xfrm>
              <a:off x="35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41" name="矩形 2076"/>
            <p:cNvSpPr/>
            <p:nvPr/>
          </p:nvSpPr>
          <p:spPr>
            <a:xfrm>
              <a:off x="35" y="4246"/>
              <a:ext cx="21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42" name="矩形 2077"/>
            <p:cNvSpPr/>
            <p:nvPr/>
          </p:nvSpPr>
          <p:spPr>
            <a:xfrm>
              <a:off x="480" y="0"/>
              <a:ext cx="21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43" name="任意多边形 2078"/>
            <p:cNvSpPr>
              <a:spLocks noEditPoints="1"/>
            </p:cNvSpPr>
            <p:nvPr/>
          </p:nvSpPr>
          <p:spPr>
            <a:xfrm>
              <a:off x="480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44" name="任意多边形 2079"/>
            <p:cNvSpPr>
              <a:spLocks noEditPoints="1"/>
            </p:cNvSpPr>
            <p:nvPr/>
          </p:nvSpPr>
          <p:spPr>
            <a:xfrm>
              <a:off x="480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45" name="任意多边形 2080"/>
            <p:cNvSpPr>
              <a:spLocks noEditPoints="1"/>
            </p:cNvSpPr>
            <p:nvPr/>
          </p:nvSpPr>
          <p:spPr>
            <a:xfrm>
              <a:off x="480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46" name="任意多边形 2081"/>
            <p:cNvSpPr>
              <a:spLocks noEditPoints="1"/>
            </p:cNvSpPr>
            <p:nvPr/>
          </p:nvSpPr>
          <p:spPr>
            <a:xfrm>
              <a:off x="480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47" name="任意多边形 2082"/>
            <p:cNvSpPr>
              <a:spLocks noEditPoints="1"/>
            </p:cNvSpPr>
            <p:nvPr/>
          </p:nvSpPr>
          <p:spPr>
            <a:xfrm>
              <a:off x="480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48" name="任意多边形 2083"/>
            <p:cNvSpPr>
              <a:spLocks noEditPoints="1"/>
            </p:cNvSpPr>
            <p:nvPr/>
          </p:nvSpPr>
          <p:spPr>
            <a:xfrm>
              <a:off x="480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49" name="任意多边形 2084"/>
            <p:cNvSpPr>
              <a:spLocks noEditPoints="1"/>
            </p:cNvSpPr>
            <p:nvPr/>
          </p:nvSpPr>
          <p:spPr>
            <a:xfrm>
              <a:off x="480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50" name="任意多边形 2085"/>
            <p:cNvSpPr>
              <a:spLocks noEditPoints="1"/>
            </p:cNvSpPr>
            <p:nvPr/>
          </p:nvSpPr>
          <p:spPr>
            <a:xfrm>
              <a:off x="480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51" name="任意多边形 2086"/>
            <p:cNvSpPr>
              <a:spLocks noEditPoints="1"/>
            </p:cNvSpPr>
            <p:nvPr/>
          </p:nvSpPr>
          <p:spPr>
            <a:xfrm>
              <a:off x="480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52" name="任意多边形 2087"/>
            <p:cNvSpPr>
              <a:spLocks noEditPoints="1"/>
            </p:cNvSpPr>
            <p:nvPr/>
          </p:nvSpPr>
          <p:spPr>
            <a:xfrm>
              <a:off x="480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53" name="矩形 2088"/>
            <p:cNvSpPr/>
            <p:nvPr/>
          </p:nvSpPr>
          <p:spPr>
            <a:xfrm>
              <a:off x="480" y="4246"/>
              <a:ext cx="21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54" name="矩形 2089"/>
            <p:cNvSpPr/>
            <p:nvPr/>
          </p:nvSpPr>
          <p:spPr>
            <a:xfrm>
              <a:off x="930" y="0"/>
              <a:ext cx="21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55" name="任意多边形 2090"/>
            <p:cNvSpPr>
              <a:spLocks noEditPoints="1"/>
            </p:cNvSpPr>
            <p:nvPr/>
          </p:nvSpPr>
          <p:spPr>
            <a:xfrm>
              <a:off x="930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56" name="任意多边形 2091"/>
            <p:cNvSpPr>
              <a:spLocks noEditPoints="1"/>
            </p:cNvSpPr>
            <p:nvPr/>
          </p:nvSpPr>
          <p:spPr>
            <a:xfrm>
              <a:off x="930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57" name="任意多边形 2092"/>
            <p:cNvSpPr>
              <a:spLocks noEditPoints="1"/>
            </p:cNvSpPr>
            <p:nvPr/>
          </p:nvSpPr>
          <p:spPr>
            <a:xfrm>
              <a:off x="930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58" name="任意多边形 2093"/>
            <p:cNvSpPr>
              <a:spLocks noEditPoints="1"/>
            </p:cNvSpPr>
            <p:nvPr/>
          </p:nvSpPr>
          <p:spPr>
            <a:xfrm>
              <a:off x="930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59" name="任意多边形 2094"/>
            <p:cNvSpPr>
              <a:spLocks noEditPoints="1"/>
            </p:cNvSpPr>
            <p:nvPr/>
          </p:nvSpPr>
          <p:spPr>
            <a:xfrm>
              <a:off x="930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60" name="任意多边形 2095"/>
            <p:cNvSpPr>
              <a:spLocks noEditPoints="1"/>
            </p:cNvSpPr>
            <p:nvPr/>
          </p:nvSpPr>
          <p:spPr>
            <a:xfrm>
              <a:off x="930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61" name="任意多边形 2096"/>
            <p:cNvSpPr>
              <a:spLocks noEditPoints="1"/>
            </p:cNvSpPr>
            <p:nvPr/>
          </p:nvSpPr>
          <p:spPr>
            <a:xfrm>
              <a:off x="930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62" name="任意多边形 2097"/>
            <p:cNvSpPr>
              <a:spLocks noEditPoints="1"/>
            </p:cNvSpPr>
            <p:nvPr/>
          </p:nvSpPr>
          <p:spPr>
            <a:xfrm>
              <a:off x="930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63" name="任意多边形 2098"/>
            <p:cNvSpPr>
              <a:spLocks noEditPoints="1"/>
            </p:cNvSpPr>
            <p:nvPr/>
          </p:nvSpPr>
          <p:spPr>
            <a:xfrm>
              <a:off x="930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64" name="任意多边形 2099"/>
            <p:cNvSpPr>
              <a:spLocks noEditPoints="1"/>
            </p:cNvSpPr>
            <p:nvPr/>
          </p:nvSpPr>
          <p:spPr>
            <a:xfrm>
              <a:off x="930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65" name="矩形 2100"/>
            <p:cNvSpPr/>
            <p:nvPr/>
          </p:nvSpPr>
          <p:spPr>
            <a:xfrm>
              <a:off x="930" y="4246"/>
              <a:ext cx="21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66" name="矩形 2101"/>
            <p:cNvSpPr/>
            <p:nvPr/>
          </p:nvSpPr>
          <p:spPr>
            <a:xfrm>
              <a:off x="1375" y="0"/>
              <a:ext cx="21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67" name="任意多边形 2102"/>
            <p:cNvSpPr>
              <a:spLocks noEditPoints="1"/>
            </p:cNvSpPr>
            <p:nvPr/>
          </p:nvSpPr>
          <p:spPr>
            <a:xfrm>
              <a:off x="1375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68" name="任意多边形 2103"/>
            <p:cNvSpPr>
              <a:spLocks noEditPoints="1"/>
            </p:cNvSpPr>
            <p:nvPr/>
          </p:nvSpPr>
          <p:spPr>
            <a:xfrm>
              <a:off x="1375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69" name="任意多边形 2104"/>
            <p:cNvSpPr>
              <a:spLocks noEditPoints="1"/>
            </p:cNvSpPr>
            <p:nvPr/>
          </p:nvSpPr>
          <p:spPr>
            <a:xfrm>
              <a:off x="1375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70" name="任意多边形 2105"/>
            <p:cNvSpPr>
              <a:spLocks noEditPoints="1"/>
            </p:cNvSpPr>
            <p:nvPr/>
          </p:nvSpPr>
          <p:spPr>
            <a:xfrm>
              <a:off x="1375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71" name="任意多边形 2106"/>
            <p:cNvSpPr>
              <a:spLocks noEditPoints="1"/>
            </p:cNvSpPr>
            <p:nvPr/>
          </p:nvSpPr>
          <p:spPr>
            <a:xfrm>
              <a:off x="1375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72" name="任意多边形 2107"/>
            <p:cNvSpPr>
              <a:spLocks noEditPoints="1"/>
            </p:cNvSpPr>
            <p:nvPr/>
          </p:nvSpPr>
          <p:spPr>
            <a:xfrm>
              <a:off x="1375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73" name="任意多边形 2108"/>
            <p:cNvSpPr>
              <a:spLocks noEditPoints="1"/>
            </p:cNvSpPr>
            <p:nvPr/>
          </p:nvSpPr>
          <p:spPr>
            <a:xfrm>
              <a:off x="1375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74" name="任意多边形 2109"/>
            <p:cNvSpPr>
              <a:spLocks noEditPoints="1"/>
            </p:cNvSpPr>
            <p:nvPr/>
          </p:nvSpPr>
          <p:spPr>
            <a:xfrm>
              <a:off x="1375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75" name="任意多边形 2110"/>
            <p:cNvSpPr>
              <a:spLocks noEditPoints="1"/>
            </p:cNvSpPr>
            <p:nvPr/>
          </p:nvSpPr>
          <p:spPr>
            <a:xfrm>
              <a:off x="1375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76" name="任意多边形 2111"/>
            <p:cNvSpPr>
              <a:spLocks noEditPoints="1"/>
            </p:cNvSpPr>
            <p:nvPr/>
          </p:nvSpPr>
          <p:spPr>
            <a:xfrm>
              <a:off x="1375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77" name="矩形 2112"/>
            <p:cNvSpPr/>
            <p:nvPr/>
          </p:nvSpPr>
          <p:spPr>
            <a:xfrm>
              <a:off x="1375" y="4246"/>
              <a:ext cx="21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78" name="矩形 2113"/>
            <p:cNvSpPr/>
            <p:nvPr/>
          </p:nvSpPr>
          <p:spPr>
            <a:xfrm>
              <a:off x="1820" y="0"/>
              <a:ext cx="21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79" name="任意多边形 2114"/>
            <p:cNvSpPr>
              <a:spLocks noEditPoints="1"/>
            </p:cNvSpPr>
            <p:nvPr/>
          </p:nvSpPr>
          <p:spPr>
            <a:xfrm>
              <a:off x="1820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0" name="任意多边形 2115"/>
            <p:cNvSpPr>
              <a:spLocks noEditPoints="1"/>
            </p:cNvSpPr>
            <p:nvPr/>
          </p:nvSpPr>
          <p:spPr>
            <a:xfrm>
              <a:off x="1820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1" name="任意多边形 2116"/>
            <p:cNvSpPr>
              <a:spLocks noEditPoints="1"/>
            </p:cNvSpPr>
            <p:nvPr/>
          </p:nvSpPr>
          <p:spPr>
            <a:xfrm>
              <a:off x="1820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2" name="任意多边形 2117"/>
            <p:cNvSpPr>
              <a:spLocks noEditPoints="1"/>
            </p:cNvSpPr>
            <p:nvPr/>
          </p:nvSpPr>
          <p:spPr>
            <a:xfrm>
              <a:off x="1820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3" name="任意多边形 2118"/>
            <p:cNvSpPr>
              <a:spLocks noEditPoints="1"/>
            </p:cNvSpPr>
            <p:nvPr/>
          </p:nvSpPr>
          <p:spPr>
            <a:xfrm>
              <a:off x="1820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4" name="任意多边形 2119"/>
            <p:cNvSpPr>
              <a:spLocks noEditPoints="1"/>
            </p:cNvSpPr>
            <p:nvPr/>
          </p:nvSpPr>
          <p:spPr>
            <a:xfrm>
              <a:off x="1820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5" name="任意多边形 2120"/>
            <p:cNvSpPr>
              <a:spLocks noEditPoints="1"/>
            </p:cNvSpPr>
            <p:nvPr/>
          </p:nvSpPr>
          <p:spPr>
            <a:xfrm>
              <a:off x="1820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6" name="任意多边形 2121"/>
            <p:cNvSpPr>
              <a:spLocks noEditPoints="1"/>
            </p:cNvSpPr>
            <p:nvPr/>
          </p:nvSpPr>
          <p:spPr>
            <a:xfrm>
              <a:off x="1820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7" name="任意多边形 2122"/>
            <p:cNvSpPr>
              <a:spLocks noEditPoints="1"/>
            </p:cNvSpPr>
            <p:nvPr/>
          </p:nvSpPr>
          <p:spPr>
            <a:xfrm>
              <a:off x="1820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8" name="任意多边形 2123"/>
            <p:cNvSpPr>
              <a:spLocks noEditPoints="1"/>
            </p:cNvSpPr>
            <p:nvPr/>
          </p:nvSpPr>
          <p:spPr>
            <a:xfrm>
              <a:off x="1820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9" name="矩形 2124"/>
            <p:cNvSpPr/>
            <p:nvPr/>
          </p:nvSpPr>
          <p:spPr>
            <a:xfrm>
              <a:off x="1820" y="4246"/>
              <a:ext cx="21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90" name="矩形 2125"/>
            <p:cNvSpPr/>
            <p:nvPr/>
          </p:nvSpPr>
          <p:spPr>
            <a:xfrm>
              <a:off x="2271" y="0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91" name="任意多边形 2126"/>
            <p:cNvSpPr>
              <a:spLocks noEditPoints="1"/>
            </p:cNvSpPr>
            <p:nvPr/>
          </p:nvSpPr>
          <p:spPr>
            <a:xfrm>
              <a:off x="227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92" name="任意多边形 2127"/>
            <p:cNvSpPr>
              <a:spLocks noEditPoints="1"/>
            </p:cNvSpPr>
            <p:nvPr/>
          </p:nvSpPr>
          <p:spPr>
            <a:xfrm>
              <a:off x="227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93" name="任意多边形 2128"/>
            <p:cNvSpPr>
              <a:spLocks noEditPoints="1"/>
            </p:cNvSpPr>
            <p:nvPr/>
          </p:nvSpPr>
          <p:spPr>
            <a:xfrm>
              <a:off x="227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94" name="任意多边形 2129"/>
            <p:cNvSpPr>
              <a:spLocks noEditPoints="1"/>
            </p:cNvSpPr>
            <p:nvPr/>
          </p:nvSpPr>
          <p:spPr>
            <a:xfrm>
              <a:off x="227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95" name="任意多边形 2130"/>
            <p:cNvSpPr>
              <a:spLocks noEditPoints="1"/>
            </p:cNvSpPr>
            <p:nvPr/>
          </p:nvSpPr>
          <p:spPr>
            <a:xfrm>
              <a:off x="227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96" name="任意多边形 2131"/>
            <p:cNvSpPr>
              <a:spLocks noEditPoints="1"/>
            </p:cNvSpPr>
            <p:nvPr/>
          </p:nvSpPr>
          <p:spPr>
            <a:xfrm>
              <a:off x="227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97" name="任意多边形 2132"/>
            <p:cNvSpPr>
              <a:spLocks noEditPoints="1"/>
            </p:cNvSpPr>
            <p:nvPr/>
          </p:nvSpPr>
          <p:spPr>
            <a:xfrm>
              <a:off x="227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98" name="任意多边形 2133"/>
            <p:cNvSpPr>
              <a:spLocks noEditPoints="1"/>
            </p:cNvSpPr>
            <p:nvPr/>
          </p:nvSpPr>
          <p:spPr>
            <a:xfrm>
              <a:off x="227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99" name="任意多边形 2134"/>
            <p:cNvSpPr>
              <a:spLocks noEditPoints="1"/>
            </p:cNvSpPr>
            <p:nvPr/>
          </p:nvSpPr>
          <p:spPr>
            <a:xfrm>
              <a:off x="227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00" name="任意多边形 2135"/>
            <p:cNvSpPr>
              <a:spLocks noEditPoints="1"/>
            </p:cNvSpPr>
            <p:nvPr/>
          </p:nvSpPr>
          <p:spPr>
            <a:xfrm>
              <a:off x="227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01" name="矩形 2136"/>
            <p:cNvSpPr/>
            <p:nvPr/>
          </p:nvSpPr>
          <p:spPr>
            <a:xfrm>
              <a:off x="2271" y="4246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02" name="矩形 2137"/>
            <p:cNvSpPr/>
            <p:nvPr/>
          </p:nvSpPr>
          <p:spPr>
            <a:xfrm>
              <a:off x="2716" y="0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03" name="任意多边形 2138"/>
            <p:cNvSpPr>
              <a:spLocks noEditPoints="1"/>
            </p:cNvSpPr>
            <p:nvPr/>
          </p:nvSpPr>
          <p:spPr>
            <a:xfrm>
              <a:off x="2716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04" name="任意多边形 2139"/>
            <p:cNvSpPr>
              <a:spLocks noEditPoints="1"/>
            </p:cNvSpPr>
            <p:nvPr/>
          </p:nvSpPr>
          <p:spPr>
            <a:xfrm>
              <a:off x="2716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05" name="任意多边形 2140"/>
            <p:cNvSpPr>
              <a:spLocks noEditPoints="1"/>
            </p:cNvSpPr>
            <p:nvPr/>
          </p:nvSpPr>
          <p:spPr>
            <a:xfrm>
              <a:off x="2716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06" name="任意多边形 2141"/>
            <p:cNvSpPr>
              <a:spLocks noEditPoints="1"/>
            </p:cNvSpPr>
            <p:nvPr/>
          </p:nvSpPr>
          <p:spPr>
            <a:xfrm>
              <a:off x="2716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07" name="任意多边形 2142"/>
            <p:cNvSpPr>
              <a:spLocks noEditPoints="1"/>
            </p:cNvSpPr>
            <p:nvPr/>
          </p:nvSpPr>
          <p:spPr>
            <a:xfrm>
              <a:off x="2716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08" name="任意多边形 2143"/>
            <p:cNvSpPr>
              <a:spLocks noEditPoints="1"/>
            </p:cNvSpPr>
            <p:nvPr/>
          </p:nvSpPr>
          <p:spPr>
            <a:xfrm>
              <a:off x="2716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09" name="任意多边形 2144"/>
            <p:cNvSpPr>
              <a:spLocks noEditPoints="1"/>
            </p:cNvSpPr>
            <p:nvPr/>
          </p:nvSpPr>
          <p:spPr>
            <a:xfrm>
              <a:off x="2716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10" name="任意多边形 2145"/>
            <p:cNvSpPr>
              <a:spLocks noEditPoints="1"/>
            </p:cNvSpPr>
            <p:nvPr/>
          </p:nvSpPr>
          <p:spPr>
            <a:xfrm>
              <a:off x="2716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11" name="任意多边形 2146"/>
            <p:cNvSpPr>
              <a:spLocks noEditPoints="1"/>
            </p:cNvSpPr>
            <p:nvPr/>
          </p:nvSpPr>
          <p:spPr>
            <a:xfrm>
              <a:off x="2716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12" name="任意多边形 2147"/>
            <p:cNvSpPr>
              <a:spLocks noEditPoints="1"/>
            </p:cNvSpPr>
            <p:nvPr/>
          </p:nvSpPr>
          <p:spPr>
            <a:xfrm>
              <a:off x="2716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13" name="矩形 2148"/>
            <p:cNvSpPr/>
            <p:nvPr/>
          </p:nvSpPr>
          <p:spPr>
            <a:xfrm>
              <a:off x="2716" y="4246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14" name="矩形 2149"/>
            <p:cNvSpPr/>
            <p:nvPr/>
          </p:nvSpPr>
          <p:spPr>
            <a:xfrm>
              <a:off x="3161" y="0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15" name="任意多边形 2150"/>
            <p:cNvSpPr>
              <a:spLocks noEditPoints="1"/>
            </p:cNvSpPr>
            <p:nvPr/>
          </p:nvSpPr>
          <p:spPr>
            <a:xfrm>
              <a:off x="316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16" name="任意多边形 2151"/>
            <p:cNvSpPr>
              <a:spLocks noEditPoints="1"/>
            </p:cNvSpPr>
            <p:nvPr/>
          </p:nvSpPr>
          <p:spPr>
            <a:xfrm>
              <a:off x="316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17" name="任意多边形 2152"/>
            <p:cNvSpPr>
              <a:spLocks noEditPoints="1"/>
            </p:cNvSpPr>
            <p:nvPr/>
          </p:nvSpPr>
          <p:spPr>
            <a:xfrm>
              <a:off x="316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18" name="任意多边形 2153"/>
            <p:cNvSpPr>
              <a:spLocks noEditPoints="1"/>
            </p:cNvSpPr>
            <p:nvPr/>
          </p:nvSpPr>
          <p:spPr>
            <a:xfrm>
              <a:off x="316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19" name="任意多边形 2154"/>
            <p:cNvSpPr>
              <a:spLocks noEditPoints="1"/>
            </p:cNvSpPr>
            <p:nvPr/>
          </p:nvSpPr>
          <p:spPr>
            <a:xfrm>
              <a:off x="316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20" name="任意多边形 2155"/>
            <p:cNvSpPr>
              <a:spLocks noEditPoints="1"/>
            </p:cNvSpPr>
            <p:nvPr/>
          </p:nvSpPr>
          <p:spPr>
            <a:xfrm>
              <a:off x="316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21" name="任意多边形 2156"/>
            <p:cNvSpPr>
              <a:spLocks noEditPoints="1"/>
            </p:cNvSpPr>
            <p:nvPr/>
          </p:nvSpPr>
          <p:spPr>
            <a:xfrm>
              <a:off x="316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22" name="任意多边形 2157"/>
            <p:cNvSpPr>
              <a:spLocks noEditPoints="1"/>
            </p:cNvSpPr>
            <p:nvPr/>
          </p:nvSpPr>
          <p:spPr>
            <a:xfrm>
              <a:off x="316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23" name="任意多边形 2158"/>
            <p:cNvSpPr>
              <a:spLocks noEditPoints="1"/>
            </p:cNvSpPr>
            <p:nvPr/>
          </p:nvSpPr>
          <p:spPr>
            <a:xfrm>
              <a:off x="316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24" name="任意多边形 2159"/>
            <p:cNvSpPr>
              <a:spLocks noEditPoints="1"/>
            </p:cNvSpPr>
            <p:nvPr/>
          </p:nvSpPr>
          <p:spPr>
            <a:xfrm>
              <a:off x="316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25" name="矩形 2160"/>
            <p:cNvSpPr/>
            <p:nvPr/>
          </p:nvSpPr>
          <p:spPr>
            <a:xfrm>
              <a:off x="3161" y="4246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26" name="矩形 2161"/>
            <p:cNvSpPr/>
            <p:nvPr/>
          </p:nvSpPr>
          <p:spPr>
            <a:xfrm>
              <a:off x="3611" y="0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27" name="任意多边形 2162"/>
            <p:cNvSpPr>
              <a:spLocks noEditPoints="1"/>
            </p:cNvSpPr>
            <p:nvPr/>
          </p:nvSpPr>
          <p:spPr>
            <a:xfrm>
              <a:off x="361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28" name="任意多边形 2163"/>
            <p:cNvSpPr>
              <a:spLocks noEditPoints="1"/>
            </p:cNvSpPr>
            <p:nvPr/>
          </p:nvSpPr>
          <p:spPr>
            <a:xfrm>
              <a:off x="361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29" name="任意多边形 2164"/>
            <p:cNvSpPr>
              <a:spLocks noEditPoints="1"/>
            </p:cNvSpPr>
            <p:nvPr/>
          </p:nvSpPr>
          <p:spPr>
            <a:xfrm>
              <a:off x="361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30" name="任意多边形 2165"/>
            <p:cNvSpPr>
              <a:spLocks noEditPoints="1"/>
            </p:cNvSpPr>
            <p:nvPr/>
          </p:nvSpPr>
          <p:spPr>
            <a:xfrm>
              <a:off x="361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31" name="任意多边形 2166"/>
            <p:cNvSpPr>
              <a:spLocks noEditPoints="1"/>
            </p:cNvSpPr>
            <p:nvPr/>
          </p:nvSpPr>
          <p:spPr>
            <a:xfrm>
              <a:off x="361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32" name="任意多边形 2167"/>
            <p:cNvSpPr>
              <a:spLocks noEditPoints="1"/>
            </p:cNvSpPr>
            <p:nvPr/>
          </p:nvSpPr>
          <p:spPr>
            <a:xfrm>
              <a:off x="361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33" name="任意多边形 2168"/>
            <p:cNvSpPr>
              <a:spLocks noEditPoints="1"/>
            </p:cNvSpPr>
            <p:nvPr/>
          </p:nvSpPr>
          <p:spPr>
            <a:xfrm>
              <a:off x="361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34" name="任意多边形 2169"/>
            <p:cNvSpPr>
              <a:spLocks noEditPoints="1"/>
            </p:cNvSpPr>
            <p:nvPr/>
          </p:nvSpPr>
          <p:spPr>
            <a:xfrm>
              <a:off x="361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35" name="任意多边形 2170"/>
            <p:cNvSpPr>
              <a:spLocks noEditPoints="1"/>
            </p:cNvSpPr>
            <p:nvPr/>
          </p:nvSpPr>
          <p:spPr>
            <a:xfrm>
              <a:off x="361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36" name="任意多边形 2171"/>
            <p:cNvSpPr>
              <a:spLocks noEditPoints="1"/>
            </p:cNvSpPr>
            <p:nvPr/>
          </p:nvSpPr>
          <p:spPr>
            <a:xfrm>
              <a:off x="361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37" name="矩形 2172"/>
            <p:cNvSpPr/>
            <p:nvPr/>
          </p:nvSpPr>
          <p:spPr>
            <a:xfrm>
              <a:off x="3611" y="4246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38" name="矩形 2173"/>
            <p:cNvSpPr/>
            <p:nvPr/>
          </p:nvSpPr>
          <p:spPr>
            <a:xfrm>
              <a:off x="4056" y="0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39" name="任意多边形 2174"/>
            <p:cNvSpPr>
              <a:spLocks noEditPoints="1"/>
            </p:cNvSpPr>
            <p:nvPr/>
          </p:nvSpPr>
          <p:spPr>
            <a:xfrm>
              <a:off x="4056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0" name="任意多边形 2175"/>
            <p:cNvSpPr>
              <a:spLocks noEditPoints="1"/>
            </p:cNvSpPr>
            <p:nvPr/>
          </p:nvSpPr>
          <p:spPr>
            <a:xfrm>
              <a:off x="4056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1" name="任意多边形 2176"/>
            <p:cNvSpPr>
              <a:spLocks noEditPoints="1"/>
            </p:cNvSpPr>
            <p:nvPr/>
          </p:nvSpPr>
          <p:spPr>
            <a:xfrm>
              <a:off x="4056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2" name="任意多边形 2177"/>
            <p:cNvSpPr>
              <a:spLocks noEditPoints="1"/>
            </p:cNvSpPr>
            <p:nvPr/>
          </p:nvSpPr>
          <p:spPr>
            <a:xfrm>
              <a:off x="4056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3" name="任意多边形 2178"/>
            <p:cNvSpPr>
              <a:spLocks noEditPoints="1"/>
            </p:cNvSpPr>
            <p:nvPr/>
          </p:nvSpPr>
          <p:spPr>
            <a:xfrm>
              <a:off x="4056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4" name="任意多边形 2179"/>
            <p:cNvSpPr>
              <a:spLocks noEditPoints="1"/>
            </p:cNvSpPr>
            <p:nvPr/>
          </p:nvSpPr>
          <p:spPr>
            <a:xfrm>
              <a:off x="4056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5" name="任意多边形 2180"/>
            <p:cNvSpPr>
              <a:spLocks noEditPoints="1"/>
            </p:cNvSpPr>
            <p:nvPr/>
          </p:nvSpPr>
          <p:spPr>
            <a:xfrm>
              <a:off x="4056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6" name="任意多边形 2181"/>
            <p:cNvSpPr>
              <a:spLocks noEditPoints="1"/>
            </p:cNvSpPr>
            <p:nvPr/>
          </p:nvSpPr>
          <p:spPr>
            <a:xfrm>
              <a:off x="4056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7" name="任意多边形 2182"/>
            <p:cNvSpPr>
              <a:spLocks noEditPoints="1"/>
            </p:cNvSpPr>
            <p:nvPr/>
          </p:nvSpPr>
          <p:spPr>
            <a:xfrm>
              <a:off x="4056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8" name="任意多边形 2183"/>
            <p:cNvSpPr>
              <a:spLocks noEditPoints="1"/>
            </p:cNvSpPr>
            <p:nvPr/>
          </p:nvSpPr>
          <p:spPr>
            <a:xfrm>
              <a:off x="4056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9" name="矩形 2184"/>
            <p:cNvSpPr/>
            <p:nvPr/>
          </p:nvSpPr>
          <p:spPr>
            <a:xfrm>
              <a:off x="4056" y="4246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50" name="矩形 2185"/>
            <p:cNvSpPr/>
            <p:nvPr/>
          </p:nvSpPr>
          <p:spPr>
            <a:xfrm>
              <a:off x="4501" y="0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51" name="任意多边形 2186"/>
            <p:cNvSpPr>
              <a:spLocks noEditPoints="1"/>
            </p:cNvSpPr>
            <p:nvPr/>
          </p:nvSpPr>
          <p:spPr>
            <a:xfrm>
              <a:off x="450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52" name="任意多边形 2187"/>
            <p:cNvSpPr>
              <a:spLocks noEditPoints="1"/>
            </p:cNvSpPr>
            <p:nvPr/>
          </p:nvSpPr>
          <p:spPr>
            <a:xfrm>
              <a:off x="450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53" name="任意多边形 2188"/>
            <p:cNvSpPr>
              <a:spLocks noEditPoints="1"/>
            </p:cNvSpPr>
            <p:nvPr/>
          </p:nvSpPr>
          <p:spPr>
            <a:xfrm>
              <a:off x="450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54" name="任意多边形 2189"/>
            <p:cNvSpPr>
              <a:spLocks noEditPoints="1"/>
            </p:cNvSpPr>
            <p:nvPr/>
          </p:nvSpPr>
          <p:spPr>
            <a:xfrm>
              <a:off x="450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55" name="任意多边形 2190"/>
            <p:cNvSpPr>
              <a:spLocks noEditPoints="1"/>
            </p:cNvSpPr>
            <p:nvPr/>
          </p:nvSpPr>
          <p:spPr>
            <a:xfrm>
              <a:off x="450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56" name="任意多边形 2191"/>
            <p:cNvSpPr>
              <a:spLocks noEditPoints="1"/>
            </p:cNvSpPr>
            <p:nvPr/>
          </p:nvSpPr>
          <p:spPr>
            <a:xfrm>
              <a:off x="450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57" name="任意多边形 2192"/>
            <p:cNvSpPr>
              <a:spLocks noEditPoints="1"/>
            </p:cNvSpPr>
            <p:nvPr/>
          </p:nvSpPr>
          <p:spPr>
            <a:xfrm>
              <a:off x="450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58" name="任意多边形 2193"/>
            <p:cNvSpPr>
              <a:spLocks noEditPoints="1"/>
            </p:cNvSpPr>
            <p:nvPr/>
          </p:nvSpPr>
          <p:spPr>
            <a:xfrm>
              <a:off x="450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59" name="任意多边形 2194"/>
            <p:cNvSpPr>
              <a:spLocks noEditPoints="1"/>
            </p:cNvSpPr>
            <p:nvPr/>
          </p:nvSpPr>
          <p:spPr>
            <a:xfrm>
              <a:off x="450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60" name="任意多边形 2195"/>
            <p:cNvSpPr>
              <a:spLocks noEditPoints="1"/>
            </p:cNvSpPr>
            <p:nvPr/>
          </p:nvSpPr>
          <p:spPr>
            <a:xfrm>
              <a:off x="450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61" name="矩形 2196"/>
            <p:cNvSpPr/>
            <p:nvPr/>
          </p:nvSpPr>
          <p:spPr>
            <a:xfrm>
              <a:off x="4501" y="4246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62" name="矩形 2197"/>
            <p:cNvSpPr/>
            <p:nvPr/>
          </p:nvSpPr>
          <p:spPr>
            <a:xfrm>
              <a:off x="4951" y="0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63" name="任意多边形 2198"/>
            <p:cNvSpPr>
              <a:spLocks noEditPoints="1"/>
            </p:cNvSpPr>
            <p:nvPr/>
          </p:nvSpPr>
          <p:spPr>
            <a:xfrm>
              <a:off x="495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64" name="任意多边形 2199"/>
            <p:cNvSpPr>
              <a:spLocks noEditPoints="1"/>
            </p:cNvSpPr>
            <p:nvPr/>
          </p:nvSpPr>
          <p:spPr>
            <a:xfrm>
              <a:off x="495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65" name="任意多边形 2200"/>
            <p:cNvSpPr>
              <a:spLocks noEditPoints="1"/>
            </p:cNvSpPr>
            <p:nvPr/>
          </p:nvSpPr>
          <p:spPr>
            <a:xfrm>
              <a:off x="495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66" name="任意多边形 2201"/>
            <p:cNvSpPr>
              <a:spLocks noEditPoints="1"/>
            </p:cNvSpPr>
            <p:nvPr/>
          </p:nvSpPr>
          <p:spPr>
            <a:xfrm>
              <a:off x="495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67" name="任意多边形 2202"/>
            <p:cNvSpPr>
              <a:spLocks noEditPoints="1"/>
            </p:cNvSpPr>
            <p:nvPr/>
          </p:nvSpPr>
          <p:spPr>
            <a:xfrm>
              <a:off x="495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68" name="任意多边形 2203"/>
            <p:cNvSpPr>
              <a:spLocks noEditPoints="1"/>
            </p:cNvSpPr>
            <p:nvPr/>
          </p:nvSpPr>
          <p:spPr>
            <a:xfrm>
              <a:off x="495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69" name="任意多边形 2204"/>
            <p:cNvSpPr>
              <a:spLocks noEditPoints="1"/>
            </p:cNvSpPr>
            <p:nvPr/>
          </p:nvSpPr>
          <p:spPr>
            <a:xfrm>
              <a:off x="495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70" name="任意多边形 2205"/>
            <p:cNvSpPr>
              <a:spLocks noEditPoints="1"/>
            </p:cNvSpPr>
            <p:nvPr/>
          </p:nvSpPr>
          <p:spPr>
            <a:xfrm>
              <a:off x="495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71" name="任意多边形 2206"/>
            <p:cNvSpPr>
              <a:spLocks noEditPoints="1"/>
            </p:cNvSpPr>
            <p:nvPr/>
          </p:nvSpPr>
          <p:spPr>
            <a:xfrm>
              <a:off x="495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72" name="任意多边形 2207"/>
            <p:cNvSpPr>
              <a:spLocks noEditPoints="1"/>
            </p:cNvSpPr>
            <p:nvPr/>
          </p:nvSpPr>
          <p:spPr>
            <a:xfrm>
              <a:off x="495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73" name="矩形 2208"/>
            <p:cNvSpPr/>
            <p:nvPr/>
          </p:nvSpPr>
          <p:spPr>
            <a:xfrm>
              <a:off x="4951" y="4246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74" name="任意多边形 2209"/>
            <p:cNvSpPr/>
            <p:nvPr/>
          </p:nvSpPr>
          <p:spPr>
            <a:xfrm>
              <a:off x="0" y="3281"/>
              <a:ext cx="20" cy="10"/>
            </a:xfrm>
            <a:custGeom>
              <a:rect l="l" t="t" r="r" b="b"/>
              <a:pathLst>
                <a:path w="4" h="2">
                  <a:moveTo>
                    <a:pt x="0" y="1"/>
                  </a:moveTo>
                  <a:cubicBezTo>
                    <a:pt x="1" y="2"/>
                    <a:pt x="4" y="0"/>
                    <a:pt x="0" y="1"/>
                  </a:cubicBez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475" name="组合 2215"/>
          <p:cNvGrpSpPr/>
          <p:nvPr/>
        </p:nvGrpSpPr>
        <p:grpSpPr>
          <a:xfrm>
            <a:off x="203200" y="4724400"/>
            <a:ext cx="2247900" cy="1557338"/>
            <a:chExt cx="1062" cy="981"/>
          </a:xfrm>
        </p:grpSpPr>
        <p:sp>
          <p:nvSpPr>
            <p:cNvPr id="13476" name="任意多边形 2216"/>
            <p:cNvSpPr/>
            <p:nvPr userDrawn="1"/>
          </p:nvSpPr>
          <p:spPr>
            <a:xfrm>
              <a:off x="25" y="0"/>
              <a:ext cx="207" cy="81"/>
            </a:xfrm>
            <a:custGeom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77" name="任意多边形 2217"/>
            <p:cNvSpPr>
              <a:spLocks noEditPoints="1"/>
            </p:cNvSpPr>
            <p:nvPr userDrawn="1"/>
          </p:nvSpPr>
          <p:spPr>
            <a:xfrm>
              <a:off x="0" y="5"/>
              <a:ext cx="1062" cy="976"/>
            </a:xfrm>
            <a:custGeom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78" name="任意多边形 2218"/>
            <p:cNvSpPr/>
            <p:nvPr userDrawn="1"/>
          </p:nvSpPr>
          <p:spPr>
            <a:xfrm>
              <a:off x="252" y="470"/>
              <a:ext cx="86" cy="102"/>
            </a:xfrm>
            <a:custGeom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79" name="任意多边形 2219"/>
            <p:cNvSpPr/>
            <p:nvPr userDrawn="1"/>
          </p:nvSpPr>
          <p:spPr>
            <a:xfrm>
              <a:off x="171" y="511"/>
              <a:ext cx="76" cy="136"/>
            </a:xfrm>
            <a:custGeom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0" name="任意多边形 2220"/>
            <p:cNvSpPr/>
            <p:nvPr userDrawn="1"/>
          </p:nvSpPr>
          <p:spPr>
            <a:xfrm>
              <a:off x="126" y="238"/>
              <a:ext cx="243" cy="116"/>
            </a:xfrm>
            <a:custGeom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1" name="任意多边形 2221"/>
            <p:cNvSpPr/>
            <p:nvPr userDrawn="1"/>
          </p:nvSpPr>
          <p:spPr>
            <a:xfrm>
              <a:off x="404" y="561"/>
              <a:ext cx="177" cy="187"/>
            </a:xfrm>
            <a:custGeom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2" name="任意多边形 2222"/>
            <p:cNvSpPr/>
            <p:nvPr userDrawn="1"/>
          </p:nvSpPr>
          <p:spPr>
            <a:xfrm>
              <a:off x="809" y="374"/>
              <a:ext cx="177" cy="36"/>
            </a:xfrm>
            <a:custGeom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3" name="任意多边形 2223"/>
            <p:cNvSpPr/>
            <p:nvPr userDrawn="1"/>
          </p:nvSpPr>
          <p:spPr>
            <a:xfrm>
              <a:off x="869" y="369"/>
              <a:ext cx="137" cy="81"/>
            </a:xfrm>
            <a:custGeom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4" name="任意多边形 2224"/>
            <p:cNvSpPr/>
            <p:nvPr userDrawn="1"/>
          </p:nvSpPr>
          <p:spPr>
            <a:xfrm>
              <a:off x="864" y="420"/>
              <a:ext cx="177" cy="86"/>
            </a:xfrm>
            <a:custGeom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5" name="任意多边形 2225"/>
            <p:cNvSpPr/>
            <p:nvPr userDrawn="1"/>
          </p:nvSpPr>
          <p:spPr>
            <a:xfrm>
              <a:off x="748" y="501"/>
              <a:ext cx="248" cy="60"/>
            </a:xfrm>
            <a:custGeom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6" name="任意多边形 2226"/>
            <p:cNvSpPr/>
            <p:nvPr userDrawn="1"/>
          </p:nvSpPr>
          <p:spPr>
            <a:xfrm>
              <a:off x="773" y="556"/>
              <a:ext cx="203" cy="56"/>
            </a:xfrm>
            <a:custGeom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7" name="任意多边形 2227"/>
            <p:cNvSpPr/>
            <p:nvPr userDrawn="1"/>
          </p:nvSpPr>
          <p:spPr>
            <a:xfrm>
              <a:off x="763" y="602"/>
              <a:ext cx="207" cy="172"/>
            </a:xfrm>
            <a:custGeom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8" name="任意多边形 2228"/>
            <p:cNvSpPr/>
            <p:nvPr userDrawn="1"/>
          </p:nvSpPr>
          <p:spPr>
            <a:xfrm>
              <a:off x="900" y="521"/>
              <a:ext cx="126" cy="318"/>
            </a:xfrm>
            <a:custGeom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2211" name="标题 2210"/>
          <p:cNvSpPr>
            <a:spLocks noGrp="1" noRot="1"/>
          </p:cNvSpPr>
          <p:nvPr>
            <p:ph type="ctrTitle"/>
          </p:nvPr>
        </p:nvSpPr>
        <p:spPr>
          <a:xfrm>
            <a:off x="914400" y="2057400"/>
            <a:ext cx="103632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>
            <a:lvl1pPr lvl="0">
              <a:defRPr/>
            </a:lvl1pPr>
          </a:lstStyle>
          <a:p>
            <a:pPr lvl="0"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2215" name="副标题 2214"/>
          <p:cNvSpPr>
            <a:spLocks noGrp="1" noRot="1"/>
          </p:cNvSpPr>
          <p:nvPr>
            <p:ph type="subTitle" idx="1"/>
          </p:nvPr>
        </p:nvSpPr>
        <p:spPr>
          <a:xfrm>
            <a:off x="1828800" y="3505200"/>
            <a:ext cx="8534400" cy="1752600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lvl1pPr marL="0" lvl="0" indent="0" algn="ctr">
              <a:buNone/>
              <a:defRPr/>
            </a:lvl1pPr>
            <a:lvl2pPr marL="457200" lvl="1" indent="0" algn="ctr">
              <a:buNone/>
              <a:defRPr/>
            </a:lvl2pPr>
            <a:lvl3pPr marL="914400" lvl="2" indent="0" algn="ctr">
              <a:buNone/>
              <a:defRPr/>
            </a:lvl3pPr>
            <a:lvl4pPr marL="1371600" lvl="3" indent="0" algn="ctr">
              <a:buNone/>
              <a:defRPr/>
            </a:lvl4pPr>
            <a:lvl5pPr marL="1828800" lvl="4" indent="0" algn="ctr">
              <a:buNone/>
              <a:defRPr/>
            </a:lvl5pPr>
          </a:lstStyle>
          <a:p>
            <a:pPr lvl="0" fontAlgn="base"/>
            <a:r>
              <a:rPr lang="zh-CN" altLang="en-US" strike="noStrike" noProof="1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2212" name="日期占位符 2211"/>
          <p:cNvSpPr>
            <a:spLocks noGrp="1"/>
          </p:cNvSpPr>
          <p:nvPr>
            <p:ph type="dt" sz="half" idx="2"/>
          </p:nvPr>
        </p:nvSpPr>
        <p:spPr>
          <a:xfrm>
            <a:off x="402167" y="6248400"/>
            <a:ext cx="3052233" cy="476250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lvl1pPr>
              <a:defRPr sz="1400">
                <a:latin typeface="Arial" pitchFamily="34" charset="0"/>
              </a:defRPr>
            </a:lvl1pPr>
          </a:lstStyle>
          <a:p>
            <a:pPr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2213" name="页脚占位符 2212"/>
          <p:cNvSpPr>
            <a:spLocks noGrp="1"/>
          </p:cNvSpPr>
          <p:nvPr>
            <p:ph type="ftr" sz="quarter" idx="3"/>
          </p:nvPr>
        </p:nvSpPr>
        <p:spPr>
          <a:xfrm>
            <a:off x="4165600" y="6248400"/>
            <a:ext cx="3860800" cy="476250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lvl1pPr algn="ctr">
              <a:defRPr sz="1400">
                <a:latin typeface="Arial" pitchFamily="34" charset="0"/>
              </a:defRPr>
            </a:lvl1pPr>
          </a:lstStyle>
          <a:p>
            <a:pPr fontAlgn="base"/>
            <a:endParaRPr lang="zh-CN" altLang="en-US" strike="noStrike" noProof="1"/>
          </a:p>
        </p:txBody>
      </p:sp>
      <p:sp>
        <p:nvSpPr>
          <p:cNvPr id="2214" name="灯片编号占位符 2213"/>
          <p:cNvSpPr>
            <a:spLocks noGrp="1"/>
          </p:cNvSpPr>
          <p:nvPr>
            <p:ph type="sldNum" sz="quarter" idx="4"/>
          </p:nvPr>
        </p:nvSpPr>
        <p:spPr>
          <a:xfrm>
            <a:off x="8737600" y="6248400"/>
            <a:ext cx="3052233" cy="476250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lvl1pPr algn="r">
              <a:defRPr sz="1400">
                <a:latin typeface="Arial" pitchFamily="34" charset="0"/>
              </a:defRPr>
            </a:lvl1pPr>
          </a:lstStyle>
          <a:p>
            <a:pPr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8"/>
            <a:ext cx="10515600" cy="2852737"/>
          </a:xfrm>
        </p:spPr>
        <p:txBody>
          <a:bodyPr anchor="b"/>
          <a:lstStyle>
            <a:lvl1pPr>
              <a:defRPr sz="45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3"/>
            <a:ext cx="105156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12800" y="1600200"/>
            <a:ext cx="5326888" cy="4498975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357112" y="1600200"/>
            <a:ext cx="5326888" cy="4498975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1186775" y="1778438"/>
            <a:ext cx="4873575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1186775" y="2665379"/>
            <a:ext cx="4873575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256939" y="1778438"/>
            <a:ext cx="4897576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256939" y="2665379"/>
            <a:ext cx="4897576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4165349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457201"/>
            <a:ext cx="617220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fontAlgn="base"/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4165349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938684" y="228600"/>
            <a:ext cx="2846917" cy="5870575"/>
          </a:xfr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397933" y="228600"/>
            <a:ext cx="8375712" cy="5870575"/>
          </a:xfr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grpSp>
        <p:nvGrpSpPr>
          <p:cNvPr id="10242" name="组合 1025"/>
          <p:cNvGrpSpPr/>
          <p:nvPr/>
        </p:nvGrpSpPr>
        <p:grpSpPr>
          <a:xfrm>
            <a:off x="755651" y="0"/>
            <a:ext cx="10521949" cy="6821488"/>
            <a:chExt cx="4971" cy="4297"/>
          </a:xfrm>
        </p:grpSpPr>
        <p:sp>
          <p:nvSpPr>
            <p:cNvPr id="10243" name="矩形 1026"/>
            <p:cNvSpPr/>
            <p:nvPr/>
          </p:nvSpPr>
          <p:spPr>
            <a:xfrm>
              <a:off x="35" y="0"/>
              <a:ext cx="21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44" name="任意多边形 1027"/>
            <p:cNvSpPr>
              <a:spLocks noEditPoints="1"/>
            </p:cNvSpPr>
            <p:nvPr/>
          </p:nvSpPr>
          <p:spPr>
            <a:xfrm>
              <a:off x="35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45" name="任意多边形 1028"/>
            <p:cNvSpPr>
              <a:spLocks noEditPoints="1"/>
            </p:cNvSpPr>
            <p:nvPr/>
          </p:nvSpPr>
          <p:spPr>
            <a:xfrm>
              <a:off x="35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46" name="任意多边形 1029"/>
            <p:cNvSpPr>
              <a:spLocks noEditPoints="1"/>
            </p:cNvSpPr>
            <p:nvPr/>
          </p:nvSpPr>
          <p:spPr>
            <a:xfrm>
              <a:off x="35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47" name="任意多边形 1030"/>
            <p:cNvSpPr>
              <a:spLocks noEditPoints="1"/>
            </p:cNvSpPr>
            <p:nvPr/>
          </p:nvSpPr>
          <p:spPr>
            <a:xfrm>
              <a:off x="35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48" name="任意多边形 1031"/>
            <p:cNvSpPr>
              <a:spLocks noEditPoints="1"/>
            </p:cNvSpPr>
            <p:nvPr/>
          </p:nvSpPr>
          <p:spPr>
            <a:xfrm>
              <a:off x="35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49" name="任意多边形 1032"/>
            <p:cNvSpPr>
              <a:spLocks noEditPoints="1"/>
            </p:cNvSpPr>
            <p:nvPr/>
          </p:nvSpPr>
          <p:spPr>
            <a:xfrm>
              <a:off x="35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50" name="任意多边形 1033"/>
            <p:cNvSpPr>
              <a:spLocks noEditPoints="1"/>
            </p:cNvSpPr>
            <p:nvPr/>
          </p:nvSpPr>
          <p:spPr>
            <a:xfrm>
              <a:off x="35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51" name="任意多边形 1034"/>
            <p:cNvSpPr>
              <a:spLocks noEditPoints="1"/>
            </p:cNvSpPr>
            <p:nvPr/>
          </p:nvSpPr>
          <p:spPr>
            <a:xfrm>
              <a:off x="35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52" name="任意多边形 1035"/>
            <p:cNvSpPr>
              <a:spLocks noEditPoints="1"/>
            </p:cNvSpPr>
            <p:nvPr/>
          </p:nvSpPr>
          <p:spPr>
            <a:xfrm>
              <a:off x="35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53" name="任意多边形 1036"/>
            <p:cNvSpPr>
              <a:spLocks noEditPoints="1"/>
            </p:cNvSpPr>
            <p:nvPr/>
          </p:nvSpPr>
          <p:spPr>
            <a:xfrm>
              <a:off x="35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54" name="矩形 1037"/>
            <p:cNvSpPr/>
            <p:nvPr/>
          </p:nvSpPr>
          <p:spPr>
            <a:xfrm>
              <a:off x="35" y="4246"/>
              <a:ext cx="21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55" name="矩形 1038"/>
            <p:cNvSpPr/>
            <p:nvPr/>
          </p:nvSpPr>
          <p:spPr>
            <a:xfrm>
              <a:off x="480" y="0"/>
              <a:ext cx="21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56" name="任意多边形 1039"/>
            <p:cNvSpPr>
              <a:spLocks noEditPoints="1"/>
            </p:cNvSpPr>
            <p:nvPr/>
          </p:nvSpPr>
          <p:spPr>
            <a:xfrm>
              <a:off x="480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57" name="任意多边形 1040"/>
            <p:cNvSpPr>
              <a:spLocks noEditPoints="1"/>
            </p:cNvSpPr>
            <p:nvPr/>
          </p:nvSpPr>
          <p:spPr>
            <a:xfrm>
              <a:off x="480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58" name="任意多边形 1041"/>
            <p:cNvSpPr>
              <a:spLocks noEditPoints="1"/>
            </p:cNvSpPr>
            <p:nvPr/>
          </p:nvSpPr>
          <p:spPr>
            <a:xfrm>
              <a:off x="480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59" name="任意多边形 1042"/>
            <p:cNvSpPr>
              <a:spLocks noEditPoints="1"/>
            </p:cNvSpPr>
            <p:nvPr/>
          </p:nvSpPr>
          <p:spPr>
            <a:xfrm>
              <a:off x="480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60" name="任意多边形 1043"/>
            <p:cNvSpPr>
              <a:spLocks noEditPoints="1"/>
            </p:cNvSpPr>
            <p:nvPr/>
          </p:nvSpPr>
          <p:spPr>
            <a:xfrm>
              <a:off x="480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61" name="任意多边形 1044"/>
            <p:cNvSpPr>
              <a:spLocks noEditPoints="1"/>
            </p:cNvSpPr>
            <p:nvPr/>
          </p:nvSpPr>
          <p:spPr>
            <a:xfrm>
              <a:off x="480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62" name="任意多边形 1045"/>
            <p:cNvSpPr>
              <a:spLocks noEditPoints="1"/>
            </p:cNvSpPr>
            <p:nvPr/>
          </p:nvSpPr>
          <p:spPr>
            <a:xfrm>
              <a:off x="480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63" name="任意多边形 1046"/>
            <p:cNvSpPr>
              <a:spLocks noEditPoints="1"/>
            </p:cNvSpPr>
            <p:nvPr/>
          </p:nvSpPr>
          <p:spPr>
            <a:xfrm>
              <a:off x="480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64" name="任意多边形 1047"/>
            <p:cNvSpPr>
              <a:spLocks noEditPoints="1"/>
            </p:cNvSpPr>
            <p:nvPr/>
          </p:nvSpPr>
          <p:spPr>
            <a:xfrm>
              <a:off x="480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65" name="任意多边形 1048"/>
            <p:cNvSpPr>
              <a:spLocks noEditPoints="1"/>
            </p:cNvSpPr>
            <p:nvPr/>
          </p:nvSpPr>
          <p:spPr>
            <a:xfrm>
              <a:off x="480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66" name="矩形 1049"/>
            <p:cNvSpPr/>
            <p:nvPr/>
          </p:nvSpPr>
          <p:spPr>
            <a:xfrm>
              <a:off x="480" y="4246"/>
              <a:ext cx="21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67" name="矩形 1050"/>
            <p:cNvSpPr/>
            <p:nvPr/>
          </p:nvSpPr>
          <p:spPr>
            <a:xfrm>
              <a:off x="930" y="0"/>
              <a:ext cx="21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68" name="任意多边形 1051"/>
            <p:cNvSpPr>
              <a:spLocks noEditPoints="1"/>
            </p:cNvSpPr>
            <p:nvPr/>
          </p:nvSpPr>
          <p:spPr>
            <a:xfrm>
              <a:off x="930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69" name="任意多边形 1052"/>
            <p:cNvSpPr>
              <a:spLocks noEditPoints="1"/>
            </p:cNvSpPr>
            <p:nvPr/>
          </p:nvSpPr>
          <p:spPr>
            <a:xfrm>
              <a:off x="930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0" name="任意多边形 1053"/>
            <p:cNvSpPr>
              <a:spLocks noEditPoints="1"/>
            </p:cNvSpPr>
            <p:nvPr/>
          </p:nvSpPr>
          <p:spPr>
            <a:xfrm>
              <a:off x="930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1" name="任意多边形 1054"/>
            <p:cNvSpPr>
              <a:spLocks noEditPoints="1"/>
            </p:cNvSpPr>
            <p:nvPr/>
          </p:nvSpPr>
          <p:spPr>
            <a:xfrm>
              <a:off x="930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2" name="任意多边形 1055"/>
            <p:cNvSpPr>
              <a:spLocks noEditPoints="1"/>
            </p:cNvSpPr>
            <p:nvPr/>
          </p:nvSpPr>
          <p:spPr>
            <a:xfrm>
              <a:off x="930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3" name="任意多边形 1056"/>
            <p:cNvSpPr>
              <a:spLocks noEditPoints="1"/>
            </p:cNvSpPr>
            <p:nvPr/>
          </p:nvSpPr>
          <p:spPr>
            <a:xfrm>
              <a:off x="930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4" name="任意多边形 1057"/>
            <p:cNvSpPr>
              <a:spLocks noEditPoints="1"/>
            </p:cNvSpPr>
            <p:nvPr/>
          </p:nvSpPr>
          <p:spPr>
            <a:xfrm>
              <a:off x="930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5" name="任意多边形 1058"/>
            <p:cNvSpPr>
              <a:spLocks noEditPoints="1"/>
            </p:cNvSpPr>
            <p:nvPr/>
          </p:nvSpPr>
          <p:spPr>
            <a:xfrm>
              <a:off x="930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6" name="任意多边形 1059"/>
            <p:cNvSpPr>
              <a:spLocks noEditPoints="1"/>
            </p:cNvSpPr>
            <p:nvPr/>
          </p:nvSpPr>
          <p:spPr>
            <a:xfrm>
              <a:off x="930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7" name="任意多边形 1060"/>
            <p:cNvSpPr>
              <a:spLocks noEditPoints="1"/>
            </p:cNvSpPr>
            <p:nvPr/>
          </p:nvSpPr>
          <p:spPr>
            <a:xfrm>
              <a:off x="930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8" name="矩形 1061"/>
            <p:cNvSpPr/>
            <p:nvPr/>
          </p:nvSpPr>
          <p:spPr>
            <a:xfrm>
              <a:off x="930" y="4246"/>
              <a:ext cx="21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79" name="矩形 1062"/>
            <p:cNvSpPr/>
            <p:nvPr/>
          </p:nvSpPr>
          <p:spPr>
            <a:xfrm>
              <a:off x="1375" y="0"/>
              <a:ext cx="21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80" name="任意多边形 1063"/>
            <p:cNvSpPr>
              <a:spLocks noEditPoints="1"/>
            </p:cNvSpPr>
            <p:nvPr/>
          </p:nvSpPr>
          <p:spPr>
            <a:xfrm>
              <a:off x="1375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1" name="任意多边形 1064"/>
            <p:cNvSpPr>
              <a:spLocks noEditPoints="1"/>
            </p:cNvSpPr>
            <p:nvPr/>
          </p:nvSpPr>
          <p:spPr>
            <a:xfrm>
              <a:off x="1375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2" name="任意多边形 1065"/>
            <p:cNvSpPr>
              <a:spLocks noEditPoints="1"/>
            </p:cNvSpPr>
            <p:nvPr/>
          </p:nvSpPr>
          <p:spPr>
            <a:xfrm>
              <a:off x="1375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3" name="任意多边形 1066"/>
            <p:cNvSpPr>
              <a:spLocks noEditPoints="1"/>
            </p:cNvSpPr>
            <p:nvPr/>
          </p:nvSpPr>
          <p:spPr>
            <a:xfrm>
              <a:off x="1375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4" name="任意多边形 1067"/>
            <p:cNvSpPr>
              <a:spLocks noEditPoints="1"/>
            </p:cNvSpPr>
            <p:nvPr/>
          </p:nvSpPr>
          <p:spPr>
            <a:xfrm>
              <a:off x="1375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5" name="任意多边形 1068"/>
            <p:cNvSpPr>
              <a:spLocks noEditPoints="1"/>
            </p:cNvSpPr>
            <p:nvPr/>
          </p:nvSpPr>
          <p:spPr>
            <a:xfrm>
              <a:off x="1375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6" name="任意多边形 1069"/>
            <p:cNvSpPr>
              <a:spLocks noEditPoints="1"/>
            </p:cNvSpPr>
            <p:nvPr/>
          </p:nvSpPr>
          <p:spPr>
            <a:xfrm>
              <a:off x="1375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7" name="任意多边形 1070"/>
            <p:cNvSpPr>
              <a:spLocks noEditPoints="1"/>
            </p:cNvSpPr>
            <p:nvPr/>
          </p:nvSpPr>
          <p:spPr>
            <a:xfrm>
              <a:off x="1375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8" name="任意多边形 1071"/>
            <p:cNvSpPr>
              <a:spLocks noEditPoints="1"/>
            </p:cNvSpPr>
            <p:nvPr/>
          </p:nvSpPr>
          <p:spPr>
            <a:xfrm>
              <a:off x="1375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9" name="任意多边形 1072"/>
            <p:cNvSpPr>
              <a:spLocks noEditPoints="1"/>
            </p:cNvSpPr>
            <p:nvPr/>
          </p:nvSpPr>
          <p:spPr>
            <a:xfrm>
              <a:off x="1375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0" name="矩形 1073"/>
            <p:cNvSpPr/>
            <p:nvPr/>
          </p:nvSpPr>
          <p:spPr>
            <a:xfrm>
              <a:off x="1375" y="4246"/>
              <a:ext cx="21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91" name="矩形 1074"/>
            <p:cNvSpPr/>
            <p:nvPr/>
          </p:nvSpPr>
          <p:spPr>
            <a:xfrm>
              <a:off x="1820" y="0"/>
              <a:ext cx="21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92" name="任意多边形 1075"/>
            <p:cNvSpPr>
              <a:spLocks noEditPoints="1"/>
            </p:cNvSpPr>
            <p:nvPr/>
          </p:nvSpPr>
          <p:spPr>
            <a:xfrm>
              <a:off x="1820" y="202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3" name="任意多边形 1076"/>
            <p:cNvSpPr>
              <a:spLocks noEditPoints="1"/>
            </p:cNvSpPr>
            <p:nvPr/>
          </p:nvSpPr>
          <p:spPr>
            <a:xfrm>
              <a:off x="1820" y="607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4" name="任意多边形 1077"/>
            <p:cNvSpPr>
              <a:spLocks noEditPoints="1"/>
            </p:cNvSpPr>
            <p:nvPr/>
          </p:nvSpPr>
          <p:spPr>
            <a:xfrm>
              <a:off x="1820" y="1011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5" name="任意多边形 1078"/>
            <p:cNvSpPr>
              <a:spLocks noEditPoints="1"/>
            </p:cNvSpPr>
            <p:nvPr/>
          </p:nvSpPr>
          <p:spPr>
            <a:xfrm>
              <a:off x="1820" y="1415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6" name="任意多边形 1079"/>
            <p:cNvSpPr>
              <a:spLocks noEditPoints="1"/>
            </p:cNvSpPr>
            <p:nvPr/>
          </p:nvSpPr>
          <p:spPr>
            <a:xfrm>
              <a:off x="1820" y="1820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7" name="任意多边形 1080"/>
            <p:cNvSpPr>
              <a:spLocks noEditPoints="1"/>
            </p:cNvSpPr>
            <p:nvPr/>
          </p:nvSpPr>
          <p:spPr>
            <a:xfrm>
              <a:off x="1820" y="2224"/>
              <a:ext cx="21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8" name="任意多边形 1081"/>
            <p:cNvSpPr>
              <a:spLocks noEditPoints="1"/>
            </p:cNvSpPr>
            <p:nvPr/>
          </p:nvSpPr>
          <p:spPr>
            <a:xfrm>
              <a:off x="1820" y="2629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9" name="任意多边形 1082"/>
            <p:cNvSpPr>
              <a:spLocks noEditPoints="1"/>
            </p:cNvSpPr>
            <p:nvPr/>
          </p:nvSpPr>
          <p:spPr>
            <a:xfrm>
              <a:off x="1820" y="3033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0" name="任意多边形 1083"/>
            <p:cNvSpPr>
              <a:spLocks noEditPoints="1"/>
            </p:cNvSpPr>
            <p:nvPr/>
          </p:nvSpPr>
          <p:spPr>
            <a:xfrm>
              <a:off x="1820" y="3438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1" name="任意多边形 1084"/>
            <p:cNvSpPr>
              <a:spLocks noEditPoints="1"/>
            </p:cNvSpPr>
            <p:nvPr/>
          </p:nvSpPr>
          <p:spPr>
            <a:xfrm>
              <a:off x="1820" y="3842"/>
              <a:ext cx="21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2" name="矩形 1085"/>
            <p:cNvSpPr/>
            <p:nvPr/>
          </p:nvSpPr>
          <p:spPr>
            <a:xfrm>
              <a:off x="1820" y="4246"/>
              <a:ext cx="21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03" name="矩形 1086"/>
            <p:cNvSpPr/>
            <p:nvPr/>
          </p:nvSpPr>
          <p:spPr>
            <a:xfrm>
              <a:off x="2271" y="0"/>
              <a:ext cx="20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04" name="任意多边形 1087"/>
            <p:cNvSpPr>
              <a:spLocks noEditPoints="1"/>
            </p:cNvSpPr>
            <p:nvPr/>
          </p:nvSpPr>
          <p:spPr>
            <a:xfrm>
              <a:off x="227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5" name="任意多边形 1088"/>
            <p:cNvSpPr>
              <a:spLocks noEditPoints="1"/>
            </p:cNvSpPr>
            <p:nvPr/>
          </p:nvSpPr>
          <p:spPr>
            <a:xfrm>
              <a:off x="227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6" name="任意多边形 1089"/>
            <p:cNvSpPr>
              <a:spLocks noEditPoints="1"/>
            </p:cNvSpPr>
            <p:nvPr/>
          </p:nvSpPr>
          <p:spPr>
            <a:xfrm>
              <a:off x="227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7" name="任意多边形 1090"/>
            <p:cNvSpPr>
              <a:spLocks noEditPoints="1"/>
            </p:cNvSpPr>
            <p:nvPr/>
          </p:nvSpPr>
          <p:spPr>
            <a:xfrm>
              <a:off x="227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8" name="任意多边形 1091"/>
            <p:cNvSpPr>
              <a:spLocks noEditPoints="1"/>
            </p:cNvSpPr>
            <p:nvPr/>
          </p:nvSpPr>
          <p:spPr>
            <a:xfrm>
              <a:off x="227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9" name="任意多边形 1092"/>
            <p:cNvSpPr>
              <a:spLocks noEditPoints="1"/>
            </p:cNvSpPr>
            <p:nvPr/>
          </p:nvSpPr>
          <p:spPr>
            <a:xfrm>
              <a:off x="227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0" name="任意多边形 1093"/>
            <p:cNvSpPr>
              <a:spLocks noEditPoints="1"/>
            </p:cNvSpPr>
            <p:nvPr/>
          </p:nvSpPr>
          <p:spPr>
            <a:xfrm>
              <a:off x="227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1" name="任意多边形 1094"/>
            <p:cNvSpPr>
              <a:spLocks noEditPoints="1"/>
            </p:cNvSpPr>
            <p:nvPr/>
          </p:nvSpPr>
          <p:spPr>
            <a:xfrm>
              <a:off x="227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2" name="任意多边形 1095"/>
            <p:cNvSpPr>
              <a:spLocks noEditPoints="1"/>
            </p:cNvSpPr>
            <p:nvPr/>
          </p:nvSpPr>
          <p:spPr>
            <a:xfrm>
              <a:off x="227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3" name="任意多边形 1096"/>
            <p:cNvSpPr>
              <a:spLocks noEditPoints="1"/>
            </p:cNvSpPr>
            <p:nvPr/>
          </p:nvSpPr>
          <p:spPr>
            <a:xfrm>
              <a:off x="227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4" name="矩形 1097"/>
            <p:cNvSpPr/>
            <p:nvPr/>
          </p:nvSpPr>
          <p:spPr>
            <a:xfrm>
              <a:off x="2271" y="4246"/>
              <a:ext cx="20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15" name="矩形 1098"/>
            <p:cNvSpPr/>
            <p:nvPr/>
          </p:nvSpPr>
          <p:spPr>
            <a:xfrm>
              <a:off x="2716" y="0"/>
              <a:ext cx="20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16" name="任意多边形 1099"/>
            <p:cNvSpPr>
              <a:spLocks noEditPoints="1"/>
            </p:cNvSpPr>
            <p:nvPr/>
          </p:nvSpPr>
          <p:spPr>
            <a:xfrm>
              <a:off x="2716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7" name="任意多边形 1100"/>
            <p:cNvSpPr>
              <a:spLocks noEditPoints="1"/>
            </p:cNvSpPr>
            <p:nvPr/>
          </p:nvSpPr>
          <p:spPr>
            <a:xfrm>
              <a:off x="2716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8" name="任意多边形 1101"/>
            <p:cNvSpPr>
              <a:spLocks noEditPoints="1"/>
            </p:cNvSpPr>
            <p:nvPr/>
          </p:nvSpPr>
          <p:spPr>
            <a:xfrm>
              <a:off x="2716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9" name="任意多边形 1102"/>
            <p:cNvSpPr>
              <a:spLocks noEditPoints="1"/>
            </p:cNvSpPr>
            <p:nvPr/>
          </p:nvSpPr>
          <p:spPr>
            <a:xfrm>
              <a:off x="2716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0" name="任意多边形 1103"/>
            <p:cNvSpPr>
              <a:spLocks noEditPoints="1"/>
            </p:cNvSpPr>
            <p:nvPr/>
          </p:nvSpPr>
          <p:spPr>
            <a:xfrm>
              <a:off x="2716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1" name="任意多边形 1104"/>
            <p:cNvSpPr>
              <a:spLocks noEditPoints="1"/>
            </p:cNvSpPr>
            <p:nvPr/>
          </p:nvSpPr>
          <p:spPr>
            <a:xfrm>
              <a:off x="2716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2" name="任意多边形 1105"/>
            <p:cNvSpPr>
              <a:spLocks noEditPoints="1"/>
            </p:cNvSpPr>
            <p:nvPr/>
          </p:nvSpPr>
          <p:spPr>
            <a:xfrm>
              <a:off x="2716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3" name="任意多边形 1106"/>
            <p:cNvSpPr>
              <a:spLocks noEditPoints="1"/>
            </p:cNvSpPr>
            <p:nvPr/>
          </p:nvSpPr>
          <p:spPr>
            <a:xfrm>
              <a:off x="2716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4" name="任意多边形 1107"/>
            <p:cNvSpPr>
              <a:spLocks noEditPoints="1"/>
            </p:cNvSpPr>
            <p:nvPr/>
          </p:nvSpPr>
          <p:spPr>
            <a:xfrm>
              <a:off x="2716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5" name="任意多边形 1108"/>
            <p:cNvSpPr>
              <a:spLocks noEditPoints="1"/>
            </p:cNvSpPr>
            <p:nvPr/>
          </p:nvSpPr>
          <p:spPr>
            <a:xfrm>
              <a:off x="2716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6" name="矩形 1109"/>
            <p:cNvSpPr/>
            <p:nvPr/>
          </p:nvSpPr>
          <p:spPr>
            <a:xfrm>
              <a:off x="2716" y="4246"/>
              <a:ext cx="20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27" name="矩形 1110"/>
            <p:cNvSpPr/>
            <p:nvPr/>
          </p:nvSpPr>
          <p:spPr>
            <a:xfrm>
              <a:off x="3161" y="0"/>
              <a:ext cx="20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28" name="任意多边形 1111"/>
            <p:cNvSpPr>
              <a:spLocks noEditPoints="1"/>
            </p:cNvSpPr>
            <p:nvPr/>
          </p:nvSpPr>
          <p:spPr>
            <a:xfrm>
              <a:off x="316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9" name="任意多边形 1112"/>
            <p:cNvSpPr>
              <a:spLocks noEditPoints="1"/>
            </p:cNvSpPr>
            <p:nvPr/>
          </p:nvSpPr>
          <p:spPr>
            <a:xfrm>
              <a:off x="316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0" name="任意多边形 1113"/>
            <p:cNvSpPr>
              <a:spLocks noEditPoints="1"/>
            </p:cNvSpPr>
            <p:nvPr/>
          </p:nvSpPr>
          <p:spPr>
            <a:xfrm>
              <a:off x="316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1" name="任意多边形 1114"/>
            <p:cNvSpPr>
              <a:spLocks noEditPoints="1"/>
            </p:cNvSpPr>
            <p:nvPr/>
          </p:nvSpPr>
          <p:spPr>
            <a:xfrm>
              <a:off x="316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2" name="任意多边形 1115"/>
            <p:cNvSpPr>
              <a:spLocks noEditPoints="1"/>
            </p:cNvSpPr>
            <p:nvPr/>
          </p:nvSpPr>
          <p:spPr>
            <a:xfrm>
              <a:off x="316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3" name="任意多边形 1116"/>
            <p:cNvSpPr>
              <a:spLocks noEditPoints="1"/>
            </p:cNvSpPr>
            <p:nvPr/>
          </p:nvSpPr>
          <p:spPr>
            <a:xfrm>
              <a:off x="316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4" name="任意多边形 1117"/>
            <p:cNvSpPr>
              <a:spLocks noEditPoints="1"/>
            </p:cNvSpPr>
            <p:nvPr/>
          </p:nvSpPr>
          <p:spPr>
            <a:xfrm>
              <a:off x="316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5" name="任意多边形 1118"/>
            <p:cNvSpPr>
              <a:spLocks noEditPoints="1"/>
            </p:cNvSpPr>
            <p:nvPr/>
          </p:nvSpPr>
          <p:spPr>
            <a:xfrm>
              <a:off x="316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6" name="任意多边形 1119"/>
            <p:cNvSpPr>
              <a:spLocks noEditPoints="1"/>
            </p:cNvSpPr>
            <p:nvPr/>
          </p:nvSpPr>
          <p:spPr>
            <a:xfrm>
              <a:off x="316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7" name="任意多边形 1120"/>
            <p:cNvSpPr>
              <a:spLocks noEditPoints="1"/>
            </p:cNvSpPr>
            <p:nvPr/>
          </p:nvSpPr>
          <p:spPr>
            <a:xfrm>
              <a:off x="316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8" name="矩形 1121"/>
            <p:cNvSpPr/>
            <p:nvPr/>
          </p:nvSpPr>
          <p:spPr>
            <a:xfrm>
              <a:off x="3161" y="4246"/>
              <a:ext cx="20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39" name="矩形 1122"/>
            <p:cNvSpPr/>
            <p:nvPr/>
          </p:nvSpPr>
          <p:spPr>
            <a:xfrm>
              <a:off x="3611" y="0"/>
              <a:ext cx="20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40" name="任意多边形 1123"/>
            <p:cNvSpPr>
              <a:spLocks noEditPoints="1"/>
            </p:cNvSpPr>
            <p:nvPr/>
          </p:nvSpPr>
          <p:spPr>
            <a:xfrm>
              <a:off x="361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1" name="任意多边形 1124"/>
            <p:cNvSpPr>
              <a:spLocks noEditPoints="1"/>
            </p:cNvSpPr>
            <p:nvPr/>
          </p:nvSpPr>
          <p:spPr>
            <a:xfrm>
              <a:off x="361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2" name="任意多边形 1125"/>
            <p:cNvSpPr>
              <a:spLocks noEditPoints="1"/>
            </p:cNvSpPr>
            <p:nvPr/>
          </p:nvSpPr>
          <p:spPr>
            <a:xfrm>
              <a:off x="361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3" name="任意多边形 1126"/>
            <p:cNvSpPr>
              <a:spLocks noEditPoints="1"/>
            </p:cNvSpPr>
            <p:nvPr/>
          </p:nvSpPr>
          <p:spPr>
            <a:xfrm>
              <a:off x="361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4" name="任意多边形 1127"/>
            <p:cNvSpPr>
              <a:spLocks noEditPoints="1"/>
            </p:cNvSpPr>
            <p:nvPr/>
          </p:nvSpPr>
          <p:spPr>
            <a:xfrm>
              <a:off x="361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5" name="任意多边形 1128"/>
            <p:cNvSpPr>
              <a:spLocks noEditPoints="1"/>
            </p:cNvSpPr>
            <p:nvPr/>
          </p:nvSpPr>
          <p:spPr>
            <a:xfrm>
              <a:off x="361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6" name="任意多边形 1129"/>
            <p:cNvSpPr>
              <a:spLocks noEditPoints="1"/>
            </p:cNvSpPr>
            <p:nvPr/>
          </p:nvSpPr>
          <p:spPr>
            <a:xfrm>
              <a:off x="361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7" name="任意多边形 1130"/>
            <p:cNvSpPr>
              <a:spLocks noEditPoints="1"/>
            </p:cNvSpPr>
            <p:nvPr/>
          </p:nvSpPr>
          <p:spPr>
            <a:xfrm>
              <a:off x="361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8" name="任意多边形 1131"/>
            <p:cNvSpPr>
              <a:spLocks noEditPoints="1"/>
            </p:cNvSpPr>
            <p:nvPr/>
          </p:nvSpPr>
          <p:spPr>
            <a:xfrm>
              <a:off x="361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9" name="任意多边形 1132"/>
            <p:cNvSpPr>
              <a:spLocks noEditPoints="1"/>
            </p:cNvSpPr>
            <p:nvPr/>
          </p:nvSpPr>
          <p:spPr>
            <a:xfrm>
              <a:off x="361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50" name="矩形 1133"/>
            <p:cNvSpPr/>
            <p:nvPr/>
          </p:nvSpPr>
          <p:spPr>
            <a:xfrm>
              <a:off x="3611" y="4246"/>
              <a:ext cx="20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51" name="矩形 1134"/>
            <p:cNvSpPr/>
            <p:nvPr/>
          </p:nvSpPr>
          <p:spPr>
            <a:xfrm>
              <a:off x="4056" y="0"/>
              <a:ext cx="20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52" name="任意多边形 1135"/>
            <p:cNvSpPr>
              <a:spLocks noEditPoints="1"/>
            </p:cNvSpPr>
            <p:nvPr/>
          </p:nvSpPr>
          <p:spPr>
            <a:xfrm>
              <a:off x="4056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53" name="任意多边形 1136"/>
            <p:cNvSpPr>
              <a:spLocks noEditPoints="1"/>
            </p:cNvSpPr>
            <p:nvPr/>
          </p:nvSpPr>
          <p:spPr>
            <a:xfrm>
              <a:off x="4056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54" name="任意多边形 1137"/>
            <p:cNvSpPr>
              <a:spLocks noEditPoints="1"/>
            </p:cNvSpPr>
            <p:nvPr/>
          </p:nvSpPr>
          <p:spPr>
            <a:xfrm>
              <a:off x="4056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55" name="任意多边形 1138"/>
            <p:cNvSpPr>
              <a:spLocks noEditPoints="1"/>
            </p:cNvSpPr>
            <p:nvPr/>
          </p:nvSpPr>
          <p:spPr>
            <a:xfrm>
              <a:off x="4056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56" name="任意多边形 1139"/>
            <p:cNvSpPr>
              <a:spLocks noEditPoints="1"/>
            </p:cNvSpPr>
            <p:nvPr/>
          </p:nvSpPr>
          <p:spPr>
            <a:xfrm>
              <a:off x="4056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57" name="任意多边形 1140"/>
            <p:cNvSpPr>
              <a:spLocks noEditPoints="1"/>
            </p:cNvSpPr>
            <p:nvPr/>
          </p:nvSpPr>
          <p:spPr>
            <a:xfrm>
              <a:off x="4056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58" name="任意多边形 1141"/>
            <p:cNvSpPr>
              <a:spLocks noEditPoints="1"/>
            </p:cNvSpPr>
            <p:nvPr/>
          </p:nvSpPr>
          <p:spPr>
            <a:xfrm>
              <a:off x="4056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59" name="任意多边形 1142"/>
            <p:cNvSpPr>
              <a:spLocks noEditPoints="1"/>
            </p:cNvSpPr>
            <p:nvPr/>
          </p:nvSpPr>
          <p:spPr>
            <a:xfrm>
              <a:off x="4056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60" name="任意多边形 1143"/>
            <p:cNvSpPr>
              <a:spLocks noEditPoints="1"/>
            </p:cNvSpPr>
            <p:nvPr/>
          </p:nvSpPr>
          <p:spPr>
            <a:xfrm>
              <a:off x="4056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61" name="任意多边形 1144"/>
            <p:cNvSpPr>
              <a:spLocks noEditPoints="1"/>
            </p:cNvSpPr>
            <p:nvPr/>
          </p:nvSpPr>
          <p:spPr>
            <a:xfrm>
              <a:off x="4056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62" name="矩形 1145"/>
            <p:cNvSpPr/>
            <p:nvPr/>
          </p:nvSpPr>
          <p:spPr>
            <a:xfrm>
              <a:off x="4056" y="4246"/>
              <a:ext cx="20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63" name="矩形 1146"/>
            <p:cNvSpPr/>
            <p:nvPr/>
          </p:nvSpPr>
          <p:spPr>
            <a:xfrm>
              <a:off x="4501" y="0"/>
              <a:ext cx="20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64" name="任意多边形 1147"/>
            <p:cNvSpPr>
              <a:spLocks noEditPoints="1"/>
            </p:cNvSpPr>
            <p:nvPr/>
          </p:nvSpPr>
          <p:spPr>
            <a:xfrm>
              <a:off x="450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65" name="任意多边形 1148"/>
            <p:cNvSpPr>
              <a:spLocks noEditPoints="1"/>
            </p:cNvSpPr>
            <p:nvPr/>
          </p:nvSpPr>
          <p:spPr>
            <a:xfrm>
              <a:off x="450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66" name="任意多边形 1149"/>
            <p:cNvSpPr>
              <a:spLocks noEditPoints="1"/>
            </p:cNvSpPr>
            <p:nvPr/>
          </p:nvSpPr>
          <p:spPr>
            <a:xfrm>
              <a:off x="450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67" name="任意多边形 1150"/>
            <p:cNvSpPr>
              <a:spLocks noEditPoints="1"/>
            </p:cNvSpPr>
            <p:nvPr/>
          </p:nvSpPr>
          <p:spPr>
            <a:xfrm>
              <a:off x="450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68" name="任意多边形 1151"/>
            <p:cNvSpPr>
              <a:spLocks noEditPoints="1"/>
            </p:cNvSpPr>
            <p:nvPr/>
          </p:nvSpPr>
          <p:spPr>
            <a:xfrm>
              <a:off x="450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69" name="任意多边形 1152"/>
            <p:cNvSpPr>
              <a:spLocks noEditPoints="1"/>
            </p:cNvSpPr>
            <p:nvPr/>
          </p:nvSpPr>
          <p:spPr>
            <a:xfrm>
              <a:off x="450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70" name="任意多边形 1153"/>
            <p:cNvSpPr>
              <a:spLocks noEditPoints="1"/>
            </p:cNvSpPr>
            <p:nvPr/>
          </p:nvSpPr>
          <p:spPr>
            <a:xfrm>
              <a:off x="450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71" name="任意多边形 1154"/>
            <p:cNvSpPr>
              <a:spLocks noEditPoints="1"/>
            </p:cNvSpPr>
            <p:nvPr/>
          </p:nvSpPr>
          <p:spPr>
            <a:xfrm>
              <a:off x="450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72" name="任意多边形 1155"/>
            <p:cNvSpPr>
              <a:spLocks noEditPoints="1"/>
            </p:cNvSpPr>
            <p:nvPr/>
          </p:nvSpPr>
          <p:spPr>
            <a:xfrm>
              <a:off x="450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73" name="任意多边形 1156"/>
            <p:cNvSpPr>
              <a:spLocks noEditPoints="1"/>
            </p:cNvSpPr>
            <p:nvPr/>
          </p:nvSpPr>
          <p:spPr>
            <a:xfrm>
              <a:off x="450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74" name="矩形 1157"/>
            <p:cNvSpPr/>
            <p:nvPr/>
          </p:nvSpPr>
          <p:spPr>
            <a:xfrm>
              <a:off x="4501" y="4246"/>
              <a:ext cx="20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75" name="矩形 1158"/>
            <p:cNvSpPr/>
            <p:nvPr/>
          </p:nvSpPr>
          <p:spPr>
            <a:xfrm>
              <a:off x="4951" y="0"/>
              <a:ext cx="20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76" name="任意多边形 1159"/>
            <p:cNvSpPr>
              <a:spLocks noEditPoints="1"/>
            </p:cNvSpPr>
            <p:nvPr/>
          </p:nvSpPr>
          <p:spPr>
            <a:xfrm>
              <a:off x="4951" y="202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77" name="任意多边形 1160"/>
            <p:cNvSpPr>
              <a:spLocks noEditPoints="1"/>
            </p:cNvSpPr>
            <p:nvPr/>
          </p:nvSpPr>
          <p:spPr>
            <a:xfrm>
              <a:off x="4951" y="607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78" name="任意多边形 1161"/>
            <p:cNvSpPr>
              <a:spLocks noEditPoints="1"/>
            </p:cNvSpPr>
            <p:nvPr/>
          </p:nvSpPr>
          <p:spPr>
            <a:xfrm>
              <a:off x="4951" y="1011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79" name="任意多边形 1162"/>
            <p:cNvSpPr>
              <a:spLocks noEditPoints="1"/>
            </p:cNvSpPr>
            <p:nvPr/>
          </p:nvSpPr>
          <p:spPr>
            <a:xfrm>
              <a:off x="4951" y="1415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80" name="任意多边形 1163"/>
            <p:cNvSpPr>
              <a:spLocks noEditPoints="1"/>
            </p:cNvSpPr>
            <p:nvPr/>
          </p:nvSpPr>
          <p:spPr>
            <a:xfrm>
              <a:off x="4951" y="1820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81" name="任意多边形 1164"/>
            <p:cNvSpPr>
              <a:spLocks noEditPoints="1"/>
            </p:cNvSpPr>
            <p:nvPr/>
          </p:nvSpPr>
          <p:spPr>
            <a:xfrm>
              <a:off x="4951" y="2224"/>
              <a:ext cx="20" cy="304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82" name="任意多边形 1165"/>
            <p:cNvSpPr>
              <a:spLocks noEditPoints="1"/>
            </p:cNvSpPr>
            <p:nvPr/>
          </p:nvSpPr>
          <p:spPr>
            <a:xfrm>
              <a:off x="4951" y="2629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83" name="任意多边形 1166"/>
            <p:cNvSpPr>
              <a:spLocks noEditPoints="1"/>
            </p:cNvSpPr>
            <p:nvPr/>
          </p:nvSpPr>
          <p:spPr>
            <a:xfrm>
              <a:off x="4951" y="3033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84" name="任意多边形 1167"/>
            <p:cNvSpPr>
              <a:spLocks noEditPoints="1"/>
            </p:cNvSpPr>
            <p:nvPr/>
          </p:nvSpPr>
          <p:spPr>
            <a:xfrm>
              <a:off x="4951" y="3438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85" name="任意多边形 1168"/>
            <p:cNvSpPr>
              <a:spLocks noEditPoints="1"/>
            </p:cNvSpPr>
            <p:nvPr/>
          </p:nvSpPr>
          <p:spPr>
            <a:xfrm>
              <a:off x="4951" y="3842"/>
              <a:ext cx="20" cy="303"/>
            </a:xfrm>
            <a:custGeom>
              <a:rect l="l" t="t" r="r" b="b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86" name="矩形 1169"/>
            <p:cNvSpPr/>
            <p:nvPr/>
          </p:nvSpPr>
          <p:spPr>
            <a:xfrm>
              <a:off x="4951" y="4246"/>
              <a:ext cx="20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87" name="任意多边形 1170"/>
            <p:cNvSpPr/>
            <p:nvPr/>
          </p:nvSpPr>
          <p:spPr>
            <a:xfrm>
              <a:off x="0" y="3281"/>
              <a:ext cx="20" cy="10"/>
            </a:xfrm>
            <a:custGeom>
              <a:rect l="l" t="t" r="r" b="b"/>
              <a:pathLst>
                <a:path w="4" h="2">
                  <a:moveTo>
                    <a:pt x="0" y="1"/>
                  </a:moveTo>
                  <a:cubicBezTo>
                    <a:pt x="1" y="2"/>
                    <a:pt x="4" y="0"/>
                    <a:pt x="0" y="1"/>
                  </a:cubicBez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0388" name="组合 1171"/>
          <p:cNvGrpSpPr/>
          <p:nvPr/>
        </p:nvGrpSpPr>
        <p:grpSpPr>
          <a:xfrm>
            <a:off x="1422400" y="3444875"/>
            <a:ext cx="711200" cy="492125"/>
            <a:chExt cx="1062" cy="981"/>
          </a:xfrm>
        </p:grpSpPr>
        <p:sp>
          <p:nvSpPr>
            <p:cNvPr id="10389" name="任意多边形 1172"/>
            <p:cNvSpPr/>
            <p:nvPr userDrawn="1"/>
          </p:nvSpPr>
          <p:spPr>
            <a:xfrm>
              <a:off x="25" y="0"/>
              <a:ext cx="207" cy="81"/>
            </a:xfrm>
            <a:custGeom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0" name="任意多边形 1173"/>
            <p:cNvSpPr>
              <a:spLocks noEditPoints="1"/>
            </p:cNvSpPr>
            <p:nvPr userDrawn="1"/>
          </p:nvSpPr>
          <p:spPr>
            <a:xfrm>
              <a:off x="0" y="5"/>
              <a:ext cx="1062" cy="976"/>
            </a:xfrm>
            <a:custGeom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1" name="任意多边形 1174"/>
            <p:cNvSpPr/>
            <p:nvPr userDrawn="1"/>
          </p:nvSpPr>
          <p:spPr>
            <a:xfrm>
              <a:off x="252" y="470"/>
              <a:ext cx="86" cy="102"/>
            </a:xfrm>
            <a:custGeom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2" name="任意多边形 1175"/>
            <p:cNvSpPr/>
            <p:nvPr userDrawn="1"/>
          </p:nvSpPr>
          <p:spPr>
            <a:xfrm>
              <a:off x="171" y="511"/>
              <a:ext cx="76" cy="136"/>
            </a:xfrm>
            <a:custGeom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3" name="任意多边形 1176"/>
            <p:cNvSpPr/>
            <p:nvPr userDrawn="1"/>
          </p:nvSpPr>
          <p:spPr>
            <a:xfrm>
              <a:off x="126" y="238"/>
              <a:ext cx="243" cy="116"/>
            </a:xfrm>
            <a:custGeom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4" name="任意多边形 1177"/>
            <p:cNvSpPr/>
            <p:nvPr userDrawn="1"/>
          </p:nvSpPr>
          <p:spPr>
            <a:xfrm>
              <a:off x="404" y="561"/>
              <a:ext cx="177" cy="187"/>
            </a:xfrm>
            <a:custGeom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5" name="任意多边形 1178"/>
            <p:cNvSpPr/>
            <p:nvPr userDrawn="1"/>
          </p:nvSpPr>
          <p:spPr>
            <a:xfrm>
              <a:off x="809" y="374"/>
              <a:ext cx="177" cy="36"/>
            </a:xfrm>
            <a:custGeom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6" name="任意多边形 1179"/>
            <p:cNvSpPr/>
            <p:nvPr userDrawn="1"/>
          </p:nvSpPr>
          <p:spPr>
            <a:xfrm>
              <a:off x="869" y="369"/>
              <a:ext cx="137" cy="81"/>
            </a:xfrm>
            <a:custGeom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7" name="任意多边形 1180"/>
            <p:cNvSpPr/>
            <p:nvPr userDrawn="1"/>
          </p:nvSpPr>
          <p:spPr>
            <a:xfrm>
              <a:off x="864" y="420"/>
              <a:ext cx="177" cy="86"/>
            </a:xfrm>
            <a:custGeom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8" name="任意多边形 1181"/>
            <p:cNvSpPr/>
            <p:nvPr userDrawn="1"/>
          </p:nvSpPr>
          <p:spPr>
            <a:xfrm>
              <a:off x="748" y="501"/>
              <a:ext cx="248" cy="60"/>
            </a:xfrm>
            <a:custGeom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9" name="任意多边形 1182"/>
            <p:cNvSpPr/>
            <p:nvPr userDrawn="1"/>
          </p:nvSpPr>
          <p:spPr>
            <a:xfrm>
              <a:off x="773" y="556"/>
              <a:ext cx="203" cy="56"/>
            </a:xfrm>
            <a:custGeom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00" name="任意多边形 1183"/>
            <p:cNvSpPr/>
            <p:nvPr userDrawn="1"/>
          </p:nvSpPr>
          <p:spPr>
            <a:xfrm>
              <a:off x="763" y="602"/>
              <a:ext cx="207" cy="172"/>
            </a:xfrm>
            <a:custGeom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01" name="任意多边形 1184"/>
            <p:cNvSpPr/>
            <p:nvPr userDrawn="1"/>
          </p:nvSpPr>
          <p:spPr>
            <a:xfrm>
              <a:off x="900" y="521"/>
              <a:ext cx="126" cy="318"/>
            </a:xfrm>
            <a:custGeom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0402" name="组合 1185"/>
          <p:cNvGrpSpPr/>
          <p:nvPr/>
        </p:nvGrpSpPr>
        <p:grpSpPr>
          <a:xfrm>
            <a:off x="1422400" y="4552950"/>
            <a:ext cx="711200" cy="492125"/>
            <a:chExt cx="1062" cy="981"/>
          </a:xfrm>
        </p:grpSpPr>
        <p:sp>
          <p:nvSpPr>
            <p:cNvPr id="10403" name="任意多边形 1186"/>
            <p:cNvSpPr/>
            <p:nvPr userDrawn="1"/>
          </p:nvSpPr>
          <p:spPr>
            <a:xfrm>
              <a:off x="25" y="0"/>
              <a:ext cx="207" cy="81"/>
            </a:xfrm>
            <a:custGeom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04" name="任意多边形 1187"/>
            <p:cNvSpPr>
              <a:spLocks noEditPoints="1"/>
            </p:cNvSpPr>
            <p:nvPr userDrawn="1"/>
          </p:nvSpPr>
          <p:spPr>
            <a:xfrm>
              <a:off x="0" y="5"/>
              <a:ext cx="1062" cy="976"/>
            </a:xfrm>
            <a:custGeom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05" name="任意多边形 1188"/>
            <p:cNvSpPr/>
            <p:nvPr userDrawn="1"/>
          </p:nvSpPr>
          <p:spPr>
            <a:xfrm>
              <a:off x="252" y="470"/>
              <a:ext cx="86" cy="102"/>
            </a:xfrm>
            <a:custGeom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06" name="任意多边形 1189"/>
            <p:cNvSpPr/>
            <p:nvPr userDrawn="1"/>
          </p:nvSpPr>
          <p:spPr>
            <a:xfrm>
              <a:off x="171" y="511"/>
              <a:ext cx="76" cy="136"/>
            </a:xfrm>
            <a:custGeom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07" name="任意多边形 1190"/>
            <p:cNvSpPr/>
            <p:nvPr userDrawn="1"/>
          </p:nvSpPr>
          <p:spPr>
            <a:xfrm>
              <a:off x="126" y="238"/>
              <a:ext cx="243" cy="116"/>
            </a:xfrm>
            <a:custGeom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08" name="任意多边形 1191"/>
            <p:cNvSpPr/>
            <p:nvPr userDrawn="1"/>
          </p:nvSpPr>
          <p:spPr>
            <a:xfrm>
              <a:off x="404" y="561"/>
              <a:ext cx="177" cy="187"/>
            </a:xfrm>
            <a:custGeom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09" name="任意多边形 1192"/>
            <p:cNvSpPr/>
            <p:nvPr userDrawn="1"/>
          </p:nvSpPr>
          <p:spPr>
            <a:xfrm>
              <a:off x="809" y="374"/>
              <a:ext cx="177" cy="36"/>
            </a:xfrm>
            <a:custGeom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10" name="任意多边形 1193"/>
            <p:cNvSpPr/>
            <p:nvPr userDrawn="1"/>
          </p:nvSpPr>
          <p:spPr>
            <a:xfrm>
              <a:off x="869" y="369"/>
              <a:ext cx="137" cy="81"/>
            </a:xfrm>
            <a:custGeom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11" name="任意多边形 1194"/>
            <p:cNvSpPr/>
            <p:nvPr userDrawn="1"/>
          </p:nvSpPr>
          <p:spPr>
            <a:xfrm>
              <a:off x="864" y="420"/>
              <a:ext cx="177" cy="86"/>
            </a:xfrm>
            <a:custGeom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12" name="任意多边形 1195"/>
            <p:cNvSpPr/>
            <p:nvPr userDrawn="1"/>
          </p:nvSpPr>
          <p:spPr>
            <a:xfrm>
              <a:off x="748" y="501"/>
              <a:ext cx="248" cy="60"/>
            </a:xfrm>
            <a:custGeom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13" name="任意多边形 1196"/>
            <p:cNvSpPr/>
            <p:nvPr userDrawn="1"/>
          </p:nvSpPr>
          <p:spPr>
            <a:xfrm>
              <a:off x="773" y="556"/>
              <a:ext cx="203" cy="56"/>
            </a:xfrm>
            <a:custGeom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14" name="任意多边形 1197"/>
            <p:cNvSpPr/>
            <p:nvPr userDrawn="1"/>
          </p:nvSpPr>
          <p:spPr>
            <a:xfrm>
              <a:off x="763" y="602"/>
              <a:ext cx="207" cy="172"/>
            </a:xfrm>
            <a:custGeom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15" name="任意多边形 1198"/>
            <p:cNvSpPr/>
            <p:nvPr userDrawn="1"/>
          </p:nvSpPr>
          <p:spPr>
            <a:xfrm>
              <a:off x="900" y="521"/>
              <a:ext cx="126" cy="318"/>
            </a:xfrm>
            <a:custGeom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0416" name="组合 1199"/>
          <p:cNvGrpSpPr/>
          <p:nvPr/>
        </p:nvGrpSpPr>
        <p:grpSpPr>
          <a:xfrm>
            <a:off x="1422400" y="5562600"/>
            <a:ext cx="711200" cy="492125"/>
            <a:chExt cx="1062" cy="981"/>
          </a:xfrm>
        </p:grpSpPr>
        <p:sp>
          <p:nvSpPr>
            <p:cNvPr id="10417" name="任意多边形 1200"/>
            <p:cNvSpPr/>
            <p:nvPr userDrawn="1"/>
          </p:nvSpPr>
          <p:spPr>
            <a:xfrm>
              <a:off x="25" y="0"/>
              <a:ext cx="207" cy="81"/>
            </a:xfrm>
            <a:custGeom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18" name="任意多边形 1201"/>
            <p:cNvSpPr>
              <a:spLocks noEditPoints="1"/>
            </p:cNvSpPr>
            <p:nvPr userDrawn="1"/>
          </p:nvSpPr>
          <p:spPr>
            <a:xfrm>
              <a:off x="0" y="5"/>
              <a:ext cx="1062" cy="976"/>
            </a:xfrm>
            <a:custGeom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19" name="任意多边形 1202"/>
            <p:cNvSpPr/>
            <p:nvPr userDrawn="1"/>
          </p:nvSpPr>
          <p:spPr>
            <a:xfrm>
              <a:off x="252" y="470"/>
              <a:ext cx="86" cy="102"/>
            </a:xfrm>
            <a:custGeom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0" name="任意多边形 1203"/>
            <p:cNvSpPr/>
            <p:nvPr userDrawn="1"/>
          </p:nvSpPr>
          <p:spPr>
            <a:xfrm>
              <a:off x="171" y="511"/>
              <a:ext cx="76" cy="136"/>
            </a:xfrm>
            <a:custGeom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1" name="任意多边形 1204"/>
            <p:cNvSpPr/>
            <p:nvPr userDrawn="1"/>
          </p:nvSpPr>
          <p:spPr>
            <a:xfrm>
              <a:off x="126" y="238"/>
              <a:ext cx="243" cy="116"/>
            </a:xfrm>
            <a:custGeom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2" name="任意多边形 1205"/>
            <p:cNvSpPr/>
            <p:nvPr userDrawn="1"/>
          </p:nvSpPr>
          <p:spPr>
            <a:xfrm>
              <a:off x="404" y="561"/>
              <a:ext cx="177" cy="187"/>
            </a:xfrm>
            <a:custGeom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3" name="任意多边形 1206"/>
            <p:cNvSpPr/>
            <p:nvPr userDrawn="1"/>
          </p:nvSpPr>
          <p:spPr>
            <a:xfrm>
              <a:off x="809" y="374"/>
              <a:ext cx="177" cy="36"/>
            </a:xfrm>
            <a:custGeom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4" name="任意多边形 1207"/>
            <p:cNvSpPr/>
            <p:nvPr userDrawn="1"/>
          </p:nvSpPr>
          <p:spPr>
            <a:xfrm>
              <a:off x="869" y="369"/>
              <a:ext cx="137" cy="81"/>
            </a:xfrm>
            <a:custGeom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5" name="任意多边形 1208"/>
            <p:cNvSpPr/>
            <p:nvPr userDrawn="1"/>
          </p:nvSpPr>
          <p:spPr>
            <a:xfrm>
              <a:off x="864" y="420"/>
              <a:ext cx="177" cy="86"/>
            </a:xfrm>
            <a:custGeom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6" name="任意多边形 1209"/>
            <p:cNvSpPr/>
            <p:nvPr userDrawn="1"/>
          </p:nvSpPr>
          <p:spPr>
            <a:xfrm>
              <a:off x="748" y="501"/>
              <a:ext cx="248" cy="60"/>
            </a:xfrm>
            <a:custGeom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7" name="任意多边形 1210"/>
            <p:cNvSpPr/>
            <p:nvPr userDrawn="1"/>
          </p:nvSpPr>
          <p:spPr>
            <a:xfrm>
              <a:off x="773" y="556"/>
              <a:ext cx="203" cy="56"/>
            </a:xfrm>
            <a:custGeom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8" name="任意多边形 1211"/>
            <p:cNvSpPr/>
            <p:nvPr userDrawn="1"/>
          </p:nvSpPr>
          <p:spPr>
            <a:xfrm>
              <a:off x="763" y="602"/>
              <a:ext cx="207" cy="172"/>
            </a:xfrm>
            <a:custGeom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9" name="任意多边形 1212"/>
            <p:cNvSpPr/>
            <p:nvPr userDrawn="1"/>
          </p:nvSpPr>
          <p:spPr>
            <a:xfrm>
              <a:off x="900" y="521"/>
              <a:ext cx="126" cy="318"/>
            </a:xfrm>
            <a:custGeom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0430" name="组合 1213"/>
          <p:cNvGrpSpPr/>
          <p:nvPr/>
        </p:nvGrpSpPr>
        <p:grpSpPr>
          <a:xfrm>
            <a:off x="508000" y="3962400"/>
            <a:ext cx="711200" cy="492125"/>
            <a:chExt cx="1062" cy="981"/>
          </a:xfrm>
        </p:grpSpPr>
        <p:sp>
          <p:nvSpPr>
            <p:cNvPr id="10431" name="任意多边形 1214"/>
            <p:cNvSpPr/>
            <p:nvPr userDrawn="1"/>
          </p:nvSpPr>
          <p:spPr>
            <a:xfrm>
              <a:off x="25" y="0"/>
              <a:ext cx="207" cy="81"/>
            </a:xfrm>
            <a:custGeom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32" name="任意多边形 1215"/>
            <p:cNvSpPr>
              <a:spLocks noEditPoints="1"/>
            </p:cNvSpPr>
            <p:nvPr userDrawn="1"/>
          </p:nvSpPr>
          <p:spPr>
            <a:xfrm>
              <a:off x="0" y="5"/>
              <a:ext cx="1062" cy="976"/>
            </a:xfrm>
            <a:custGeom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33" name="任意多边形 1216"/>
            <p:cNvSpPr/>
            <p:nvPr userDrawn="1"/>
          </p:nvSpPr>
          <p:spPr>
            <a:xfrm>
              <a:off x="252" y="470"/>
              <a:ext cx="86" cy="102"/>
            </a:xfrm>
            <a:custGeom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34" name="任意多边形 1217"/>
            <p:cNvSpPr/>
            <p:nvPr userDrawn="1"/>
          </p:nvSpPr>
          <p:spPr>
            <a:xfrm>
              <a:off x="171" y="511"/>
              <a:ext cx="76" cy="136"/>
            </a:xfrm>
            <a:custGeom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35" name="任意多边形 1218"/>
            <p:cNvSpPr/>
            <p:nvPr userDrawn="1"/>
          </p:nvSpPr>
          <p:spPr>
            <a:xfrm>
              <a:off x="126" y="238"/>
              <a:ext cx="243" cy="116"/>
            </a:xfrm>
            <a:custGeom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36" name="任意多边形 1219"/>
            <p:cNvSpPr/>
            <p:nvPr userDrawn="1"/>
          </p:nvSpPr>
          <p:spPr>
            <a:xfrm>
              <a:off x="404" y="561"/>
              <a:ext cx="177" cy="187"/>
            </a:xfrm>
            <a:custGeom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37" name="任意多边形 1220"/>
            <p:cNvSpPr/>
            <p:nvPr userDrawn="1"/>
          </p:nvSpPr>
          <p:spPr>
            <a:xfrm>
              <a:off x="809" y="374"/>
              <a:ext cx="177" cy="36"/>
            </a:xfrm>
            <a:custGeom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38" name="任意多边形 1221"/>
            <p:cNvSpPr/>
            <p:nvPr userDrawn="1"/>
          </p:nvSpPr>
          <p:spPr>
            <a:xfrm>
              <a:off x="869" y="369"/>
              <a:ext cx="137" cy="81"/>
            </a:xfrm>
            <a:custGeom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39" name="任意多边形 1222"/>
            <p:cNvSpPr/>
            <p:nvPr userDrawn="1"/>
          </p:nvSpPr>
          <p:spPr>
            <a:xfrm>
              <a:off x="864" y="420"/>
              <a:ext cx="177" cy="86"/>
            </a:xfrm>
            <a:custGeom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40" name="任意多边形 1223"/>
            <p:cNvSpPr/>
            <p:nvPr userDrawn="1"/>
          </p:nvSpPr>
          <p:spPr>
            <a:xfrm>
              <a:off x="748" y="501"/>
              <a:ext cx="248" cy="60"/>
            </a:xfrm>
            <a:custGeom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41" name="任意多边形 1224"/>
            <p:cNvSpPr/>
            <p:nvPr userDrawn="1"/>
          </p:nvSpPr>
          <p:spPr>
            <a:xfrm>
              <a:off x="773" y="556"/>
              <a:ext cx="203" cy="56"/>
            </a:xfrm>
            <a:custGeom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42" name="任意多边形 1225"/>
            <p:cNvSpPr/>
            <p:nvPr userDrawn="1"/>
          </p:nvSpPr>
          <p:spPr>
            <a:xfrm>
              <a:off x="763" y="602"/>
              <a:ext cx="207" cy="172"/>
            </a:xfrm>
            <a:custGeom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43" name="任意多边形 1226"/>
            <p:cNvSpPr/>
            <p:nvPr userDrawn="1"/>
          </p:nvSpPr>
          <p:spPr>
            <a:xfrm>
              <a:off x="900" y="521"/>
              <a:ext cx="126" cy="318"/>
            </a:xfrm>
            <a:custGeom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0444" name="组合 1227"/>
          <p:cNvGrpSpPr/>
          <p:nvPr/>
        </p:nvGrpSpPr>
        <p:grpSpPr>
          <a:xfrm>
            <a:off x="508000" y="5070475"/>
            <a:ext cx="711200" cy="492125"/>
            <a:chExt cx="1062" cy="981"/>
          </a:xfrm>
        </p:grpSpPr>
        <p:sp>
          <p:nvSpPr>
            <p:cNvPr id="10445" name="任意多边形 1228"/>
            <p:cNvSpPr/>
            <p:nvPr userDrawn="1"/>
          </p:nvSpPr>
          <p:spPr>
            <a:xfrm>
              <a:off x="25" y="0"/>
              <a:ext cx="207" cy="81"/>
            </a:xfrm>
            <a:custGeom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46" name="任意多边形 1229"/>
            <p:cNvSpPr>
              <a:spLocks noEditPoints="1"/>
            </p:cNvSpPr>
            <p:nvPr userDrawn="1"/>
          </p:nvSpPr>
          <p:spPr>
            <a:xfrm>
              <a:off x="0" y="5"/>
              <a:ext cx="1062" cy="976"/>
            </a:xfrm>
            <a:custGeom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47" name="任意多边形 1230"/>
            <p:cNvSpPr/>
            <p:nvPr userDrawn="1"/>
          </p:nvSpPr>
          <p:spPr>
            <a:xfrm>
              <a:off x="252" y="470"/>
              <a:ext cx="86" cy="102"/>
            </a:xfrm>
            <a:custGeom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48" name="任意多边形 1231"/>
            <p:cNvSpPr/>
            <p:nvPr userDrawn="1"/>
          </p:nvSpPr>
          <p:spPr>
            <a:xfrm>
              <a:off x="171" y="511"/>
              <a:ext cx="76" cy="136"/>
            </a:xfrm>
            <a:custGeom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49" name="任意多边形 1232"/>
            <p:cNvSpPr/>
            <p:nvPr userDrawn="1"/>
          </p:nvSpPr>
          <p:spPr>
            <a:xfrm>
              <a:off x="126" y="238"/>
              <a:ext cx="243" cy="116"/>
            </a:xfrm>
            <a:custGeom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50" name="任意多边形 1233"/>
            <p:cNvSpPr/>
            <p:nvPr userDrawn="1"/>
          </p:nvSpPr>
          <p:spPr>
            <a:xfrm>
              <a:off x="404" y="561"/>
              <a:ext cx="177" cy="187"/>
            </a:xfrm>
            <a:custGeom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51" name="任意多边形 1234"/>
            <p:cNvSpPr/>
            <p:nvPr userDrawn="1"/>
          </p:nvSpPr>
          <p:spPr>
            <a:xfrm>
              <a:off x="809" y="374"/>
              <a:ext cx="177" cy="36"/>
            </a:xfrm>
            <a:custGeom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52" name="任意多边形 1235"/>
            <p:cNvSpPr/>
            <p:nvPr userDrawn="1"/>
          </p:nvSpPr>
          <p:spPr>
            <a:xfrm>
              <a:off x="869" y="369"/>
              <a:ext cx="137" cy="81"/>
            </a:xfrm>
            <a:custGeom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53" name="任意多边形 1236"/>
            <p:cNvSpPr/>
            <p:nvPr userDrawn="1"/>
          </p:nvSpPr>
          <p:spPr>
            <a:xfrm>
              <a:off x="864" y="420"/>
              <a:ext cx="177" cy="86"/>
            </a:xfrm>
            <a:custGeom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54" name="任意多边形 1237"/>
            <p:cNvSpPr/>
            <p:nvPr userDrawn="1"/>
          </p:nvSpPr>
          <p:spPr>
            <a:xfrm>
              <a:off x="748" y="501"/>
              <a:ext cx="248" cy="60"/>
            </a:xfrm>
            <a:custGeom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55" name="任意多边形 1238"/>
            <p:cNvSpPr/>
            <p:nvPr userDrawn="1"/>
          </p:nvSpPr>
          <p:spPr>
            <a:xfrm>
              <a:off x="773" y="556"/>
              <a:ext cx="203" cy="56"/>
            </a:xfrm>
            <a:custGeom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56" name="任意多边形 1239"/>
            <p:cNvSpPr/>
            <p:nvPr userDrawn="1"/>
          </p:nvSpPr>
          <p:spPr>
            <a:xfrm>
              <a:off x="763" y="602"/>
              <a:ext cx="207" cy="172"/>
            </a:xfrm>
            <a:custGeom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57" name="任意多边形 1240"/>
            <p:cNvSpPr/>
            <p:nvPr userDrawn="1"/>
          </p:nvSpPr>
          <p:spPr>
            <a:xfrm>
              <a:off x="900" y="521"/>
              <a:ext cx="126" cy="318"/>
            </a:xfrm>
            <a:custGeom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0458" name="组合 1241"/>
          <p:cNvGrpSpPr/>
          <p:nvPr/>
        </p:nvGrpSpPr>
        <p:grpSpPr>
          <a:xfrm>
            <a:off x="508000" y="6121400"/>
            <a:ext cx="711200" cy="492125"/>
            <a:chExt cx="1062" cy="981"/>
          </a:xfrm>
        </p:grpSpPr>
        <p:sp>
          <p:nvSpPr>
            <p:cNvPr id="10459" name="任意多边形 1242"/>
            <p:cNvSpPr/>
            <p:nvPr userDrawn="1"/>
          </p:nvSpPr>
          <p:spPr>
            <a:xfrm>
              <a:off x="25" y="0"/>
              <a:ext cx="207" cy="81"/>
            </a:xfrm>
            <a:custGeom>
              <a:rect l="l" t="t" r="r" b="b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0" name="任意多边形 1243"/>
            <p:cNvSpPr>
              <a:spLocks noEditPoints="1"/>
            </p:cNvSpPr>
            <p:nvPr userDrawn="1"/>
          </p:nvSpPr>
          <p:spPr>
            <a:xfrm>
              <a:off x="0" y="5"/>
              <a:ext cx="1062" cy="976"/>
            </a:xfrm>
            <a:custGeom>
              <a:rect l="l" t="t" r="r" b="b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1" name="任意多边形 1244"/>
            <p:cNvSpPr/>
            <p:nvPr userDrawn="1"/>
          </p:nvSpPr>
          <p:spPr>
            <a:xfrm>
              <a:off x="252" y="470"/>
              <a:ext cx="86" cy="102"/>
            </a:xfrm>
            <a:custGeom>
              <a:rect l="l" t="t" r="r" b="b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2" name="任意多边形 1245"/>
            <p:cNvSpPr/>
            <p:nvPr userDrawn="1"/>
          </p:nvSpPr>
          <p:spPr>
            <a:xfrm>
              <a:off x="171" y="511"/>
              <a:ext cx="76" cy="136"/>
            </a:xfrm>
            <a:custGeom>
              <a:rect l="l" t="t" r="r" b="b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3" name="任意多边形 1246"/>
            <p:cNvSpPr/>
            <p:nvPr userDrawn="1"/>
          </p:nvSpPr>
          <p:spPr>
            <a:xfrm>
              <a:off x="126" y="238"/>
              <a:ext cx="243" cy="116"/>
            </a:xfrm>
            <a:custGeom>
              <a:rect l="l" t="t" r="r" b="b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4" name="任意多边形 1247"/>
            <p:cNvSpPr/>
            <p:nvPr userDrawn="1"/>
          </p:nvSpPr>
          <p:spPr>
            <a:xfrm>
              <a:off x="404" y="561"/>
              <a:ext cx="177" cy="187"/>
            </a:xfrm>
            <a:custGeom>
              <a:rect l="l" t="t" r="r" b="b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5" name="任意多边形 1248"/>
            <p:cNvSpPr/>
            <p:nvPr userDrawn="1"/>
          </p:nvSpPr>
          <p:spPr>
            <a:xfrm>
              <a:off x="809" y="374"/>
              <a:ext cx="177" cy="36"/>
            </a:xfrm>
            <a:custGeom>
              <a:rect l="l" t="t" r="r" b="b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6" name="任意多边形 1249"/>
            <p:cNvSpPr/>
            <p:nvPr userDrawn="1"/>
          </p:nvSpPr>
          <p:spPr>
            <a:xfrm>
              <a:off x="869" y="369"/>
              <a:ext cx="137" cy="81"/>
            </a:xfrm>
            <a:custGeom>
              <a:rect l="l" t="t" r="r" b="b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7" name="任意多边形 1250"/>
            <p:cNvSpPr/>
            <p:nvPr userDrawn="1"/>
          </p:nvSpPr>
          <p:spPr>
            <a:xfrm>
              <a:off x="864" y="420"/>
              <a:ext cx="177" cy="86"/>
            </a:xfrm>
            <a:custGeom>
              <a:rect l="l" t="t" r="r" b="b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8" name="任意多边形 1251"/>
            <p:cNvSpPr/>
            <p:nvPr userDrawn="1"/>
          </p:nvSpPr>
          <p:spPr>
            <a:xfrm>
              <a:off x="748" y="501"/>
              <a:ext cx="248" cy="60"/>
            </a:xfrm>
            <a:custGeom>
              <a:rect l="l" t="t" r="r" b="b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9" name="任意多边形 1252"/>
            <p:cNvSpPr/>
            <p:nvPr userDrawn="1"/>
          </p:nvSpPr>
          <p:spPr>
            <a:xfrm>
              <a:off x="773" y="556"/>
              <a:ext cx="203" cy="56"/>
            </a:xfrm>
            <a:custGeom>
              <a:rect l="l" t="t" r="r" b="b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70" name="任意多边形 1253"/>
            <p:cNvSpPr/>
            <p:nvPr userDrawn="1"/>
          </p:nvSpPr>
          <p:spPr>
            <a:xfrm>
              <a:off x="763" y="602"/>
              <a:ext cx="207" cy="172"/>
            </a:xfrm>
            <a:custGeom>
              <a:rect l="l" t="t" r="r" b="b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71" name="任意多边形 1254"/>
            <p:cNvSpPr/>
            <p:nvPr userDrawn="1"/>
          </p:nvSpPr>
          <p:spPr>
            <a:xfrm>
              <a:off x="900" y="521"/>
              <a:ext cx="126" cy="318"/>
            </a:xfrm>
            <a:custGeom>
              <a:rect l="l" t="t" r="r" b="b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0472" name="组合 1255"/>
          <p:cNvGrpSpPr/>
          <p:nvPr/>
        </p:nvGrpSpPr>
        <p:grpSpPr>
          <a:xfrm>
            <a:off x="9245600" y="-7937"/>
            <a:ext cx="3090333" cy="2063750"/>
            <a:chExt cx="1748" cy="1556"/>
          </a:xfrm>
        </p:grpSpPr>
        <p:sp>
          <p:nvSpPr>
            <p:cNvPr id="10473" name="任意多边形 1256"/>
            <p:cNvSpPr/>
            <p:nvPr userDrawn="1"/>
          </p:nvSpPr>
          <p:spPr>
            <a:xfrm>
              <a:off x="81" y="0"/>
              <a:ext cx="1586" cy="1443"/>
            </a:xfrm>
            <a:custGeom>
              <a:rect l="l" t="t" r="r" b="b"/>
              <a:pathLst>
                <a:path w="546" h="497">
                  <a:moveTo>
                    <a:pt x="23" y="4"/>
                  </a:moveTo>
                  <a:cubicBezTo>
                    <a:pt x="23" y="4"/>
                    <a:pt x="0" y="34"/>
                    <a:pt x="11" y="71"/>
                  </a:cubicBezTo>
                  <a:cubicBezTo>
                    <a:pt x="19" y="100"/>
                    <a:pt x="25" y="393"/>
                    <a:pt x="25" y="393"/>
                  </a:cubicBezTo>
                  <a:cubicBezTo>
                    <a:pt x="25" y="393"/>
                    <a:pt x="42" y="452"/>
                    <a:pt x="54" y="457"/>
                  </a:cubicBezTo>
                  <a:cubicBezTo>
                    <a:pt x="66" y="462"/>
                    <a:pt x="158" y="482"/>
                    <a:pt x="158" y="482"/>
                  </a:cubicBezTo>
                  <a:cubicBezTo>
                    <a:pt x="158" y="482"/>
                    <a:pt x="191" y="497"/>
                    <a:pt x="204" y="495"/>
                  </a:cubicBezTo>
                  <a:cubicBezTo>
                    <a:pt x="217" y="494"/>
                    <a:pt x="506" y="487"/>
                    <a:pt x="520" y="475"/>
                  </a:cubicBezTo>
                  <a:cubicBezTo>
                    <a:pt x="533" y="463"/>
                    <a:pt x="546" y="218"/>
                    <a:pt x="533" y="167"/>
                  </a:cubicBezTo>
                  <a:cubicBezTo>
                    <a:pt x="520" y="117"/>
                    <a:pt x="404" y="14"/>
                    <a:pt x="369" y="16"/>
                  </a:cubicBezTo>
                  <a:cubicBezTo>
                    <a:pt x="335" y="17"/>
                    <a:pt x="249" y="29"/>
                    <a:pt x="249" y="29"/>
                  </a:cubicBezTo>
                  <a:lnTo>
                    <a:pt x="198" y="11"/>
                  </a:lnTo>
                  <a:lnTo>
                    <a:pt x="151" y="2"/>
                  </a:lnTo>
                  <a:cubicBezTo>
                    <a:pt x="151" y="2"/>
                    <a:pt x="79" y="0"/>
                    <a:pt x="23" y="4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0474" name="组合 1257"/>
            <p:cNvGrpSpPr/>
            <p:nvPr userDrawn="1"/>
          </p:nvGrpSpPr>
          <p:grpSpPr>
            <a:xfrm>
              <a:off x="0" y="5"/>
              <a:ext cx="1748" cy="1551"/>
              <a:chExt cx="2958" cy="2699"/>
            </a:xfrm>
          </p:grpSpPr>
          <p:sp>
            <p:nvSpPr>
              <p:cNvPr id="10475" name="任意多边形 1258"/>
              <p:cNvSpPr/>
              <p:nvPr/>
            </p:nvSpPr>
            <p:spPr>
              <a:xfrm>
                <a:off x="142" y="0"/>
                <a:ext cx="490" cy="187"/>
              </a:xfrm>
              <a:custGeom>
                <a:rect l="l" t="t" r="r" b="b"/>
                <a:pathLst>
                  <a:path w="97" h="37">
                    <a:moveTo>
                      <a:pt x="71" y="25"/>
                    </a:moveTo>
                    <a:cubicBezTo>
                      <a:pt x="81" y="22"/>
                      <a:pt x="87" y="21"/>
                      <a:pt x="91" y="20"/>
                    </a:cubicBezTo>
                    <a:cubicBezTo>
                      <a:pt x="91" y="19"/>
                      <a:pt x="91" y="19"/>
                      <a:pt x="92" y="17"/>
                    </a:cubicBezTo>
                    <a:cubicBezTo>
                      <a:pt x="97" y="11"/>
                      <a:pt x="95" y="4"/>
                      <a:pt x="88" y="0"/>
                    </a:cubicBezTo>
                    <a:lnTo>
                      <a:pt x="25" y="0"/>
                    </a:lnTo>
                    <a:cubicBezTo>
                      <a:pt x="10" y="3"/>
                      <a:pt x="0" y="10"/>
                      <a:pt x="10" y="22"/>
                    </a:cubicBezTo>
                    <a:cubicBezTo>
                      <a:pt x="10" y="22"/>
                      <a:pt x="28" y="37"/>
                      <a:pt x="71" y="25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76" name="任意多边形 1259"/>
              <p:cNvSpPr>
                <a:spLocks noEditPoints="1"/>
              </p:cNvSpPr>
              <p:nvPr/>
            </p:nvSpPr>
            <p:spPr>
              <a:xfrm>
                <a:off x="0" y="0"/>
                <a:ext cx="2958" cy="2699"/>
              </a:xfrm>
              <a:custGeom>
                <a:rect l="l" t="t" r="r" b="b"/>
                <a:pathLst>
                  <a:path w="585" h="534">
                    <a:moveTo>
                      <a:pt x="554" y="76"/>
                    </a:moveTo>
                    <a:cubicBezTo>
                      <a:pt x="551" y="32"/>
                      <a:pt x="543" y="9"/>
                      <a:pt x="504" y="1"/>
                    </a:cubicBezTo>
                    <a:cubicBezTo>
                      <a:pt x="500" y="1"/>
                      <a:pt x="494" y="0"/>
                      <a:pt x="486" y="0"/>
                    </a:cubicBezTo>
                    <a:lnTo>
                      <a:pt x="157" y="0"/>
                    </a:lnTo>
                    <a:cubicBezTo>
                      <a:pt x="156" y="5"/>
                      <a:pt x="153" y="17"/>
                      <a:pt x="158" y="17"/>
                    </a:cubicBezTo>
                    <a:cubicBezTo>
                      <a:pt x="171" y="17"/>
                      <a:pt x="223" y="21"/>
                      <a:pt x="225" y="21"/>
                    </a:cubicBezTo>
                    <a:cubicBezTo>
                      <a:pt x="226" y="21"/>
                      <a:pt x="250" y="16"/>
                      <a:pt x="237" y="28"/>
                    </a:cubicBezTo>
                    <a:cubicBezTo>
                      <a:pt x="223" y="41"/>
                      <a:pt x="192" y="41"/>
                      <a:pt x="174" y="39"/>
                    </a:cubicBezTo>
                    <a:cubicBezTo>
                      <a:pt x="131" y="36"/>
                      <a:pt x="152" y="56"/>
                      <a:pt x="168" y="56"/>
                    </a:cubicBezTo>
                    <a:cubicBezTo>
                      <a:pt x="218" y="56"/>
                      <a:pt x="228" y="68"/>
                      <a:pt x="207" y="71"/>
                    </a:cubicBezTo>
                    <a:cubicBezTo>
                      <a:pt x="186" y="74"/>
                      <a:pt x="182" y="73"/>
                      <a:pt x="162" y="76"/>
                    </a:cubicBezTo>
                    <a:cubicBezTo>
                      <a:pt x="7" y="101"/>
                      <a:pt x="59" y="60"/>
                      <a:pt x="74" y="60"/>
                    </a:cubicBezTo>
                    <a:cubicBezTo>
                      <a:pt x="139" y="59"/>
                      <a:pt x="123" y="37"/>
                      <a:pt x="107" y="42"/>
                    </a:cubicBezTo>
                    <a:cubicBezTo>
                      <a:pt x="91" y="46"/>
                      <a:pt x="34" y="27"/>
                      <a:pt x="26" y="63"/>
                    </a:cubicBezTo>
                    <a:cubicBezTo>
                      <a:pt x="19" y="100"/>
                      <a:pt x="42" y="282"/>
                      <a:pt x="36" y="317"/>
                    </a:cubicBezTo>
                    <a:cubicBezTo>
                      <a:pt x="0" y="534"/>
                      <a:pt x="199" y="487"/>
                      <a:pt x="199" y="487"/>
                    </a:cubicBezTo>
                    <a:cubicBezTo>
                      <a:pt x="156" y="453"/>
                      <a:pt x="174" y="421"/>
                      <a:pt x="171" y="403"/>
                    </a:cubicBezTo>
                    <a:cubicBezTo>
                      <a:pt x="161" y="345"/>
                      <a:pt x="154" y="337"/>
                      <a:pt x="144" y="341"/>
                    </a:cubicBezTo>
                    <a:cubicBezTo>
                      <a:pt x="121" y="352"/>
                      <a:pt x="123" y="358"/>
                      <a:pt x="126" y="367"/>
                    </a:cubicBezTo>
                    <a:cubicBezTo>
                      <a:pt x="142" y="416"/>
                      <a:pt x="105" y="376"/>
                      <a:pt x="105" y="376"/>
                    </a:cubicBezTo>
                    <a:cubicBezTo>
                      <a:pt x="98" y="380"/>
                      <a:pt x="95" y="390"/>
                      <a:pt x="99" y="399"/>
                    </a:cubicBezTo>
                    <a:cubicBezTo>
                      <a:pt x="131" y="463"/>
                      <a:pt x="101" y="446"/>
                      <a:pt x="94" y="435"/>
                    </a:cubicBezTo>
                    <a:cubicBezTo>
                      <a:pt x="61" y="390"/>
                      <a:pt x="92" y="366"/>
                      <a:pt x="88" y="352"/>
                    </a:cubicBezTo>
                    <a:cubicBezTo>
                      <a:pt x="75" y="295"/>
                      <a:pt x="118" y="274"/>
                      <a:pt x="124" y="265"/>
                    </a:cubicBezTo>
                    <a:cubicBezTo>
                      <a:pt x="130" y="256"/>
                      <a:pt x="127" y="253"/>
                      <a:pt x="129" y="234"/>
                    </a:cubicBezTo>
                    <a:cubicBezTo>
                      <a:pt x="136" y="195"/>
                      <a:pt x="155" y="216"/>
                      <a:pt x="153" y="228"/>
                    </a:cubicBezTo>
                    <a:cubicBezTo>
                      <a:pt x="148" y="274"/>
                      <a:pt x="176" y="242"/>
                      <a:pt x="186" y="228"/>
                    </a:cubicBezTo>
                    <a:cubicBezTo>
                      <a:pt x="218" y="186"/>
                      <a:pt x="214" y="229"/>
                      <a:pt x="209" y="237"/>
                    </a:cubicBezTo>
                    <a:cubicBezTo>
                      <a:pt x="203" y="244"/>
                      <a:pt x="198" y="255"/>
                      <a:pt x="200" y="260"/>
                    </a:cubicBezTo>
                    <a:cubicBezTo>
                      <a:pt x="208" y="283"/>
                      <a:pt x="193" y="305"/>
                      <a:pt x="188" y="306"/>
                    </a:cubicBezTo>
                    <a:cubicBezTo>
                      <a:pt x="184" y="308"/>
                      <a:pt x="170" y="314"/>
                      <a:pt x="170" y="332"/>
                    </a:cubicBezTo>
                    <a:cubicBezTo>
                      <a:pt x="171" y="350"/>
                      <a:pt x="192" y="382"/>
                      <a:pt x="192" y="395"/>
                    </a:cubicBezTo>
                    <a:cubicBezTo>
                      <a:pt x="193" y="492"/>
                      <a:pt x="236" y="499"/>
                      <a:pt x="255" y="497"/>
                    </a:cubicBezTo>
                    <a:cubicBezTo>
                      <a:pt x="275" y="496"/>
                      <a:pt x="445" y="490"/>
                      <a:pt x="515" y="483"/>
                    </a:cubicBezTo>
                    <a:cubicBezTo>
                      <a:pt x="585" y="477"/>
                      <a:pt x="538" y="458"/>
                      <a:pt x="518" y="458"/>
                    </a:cubicBezTo>
                    <a:cubicBezTo>
                      <a:pt x="467" y="458"/>
                      <a:pt x="454" y="427"/>
                      <a:pt x="454" y="427"/>
                    </a:cubicBezTo>
                    <a:cubicBezTo>
                      <a:pt x="454" y="427"/>
                      <a:pt x="453" y="405"/>
                      <a:pt x="431" y="400"/>
                    </a:cubicBezTo>
                    <a:cubicBezTo>
                      <a:pt x="376" y="385"/>
                      <a:pt x="411" y="353"/>
                      <a:pt x="425" y="345"/>
                    </a:cubicBezTo>
                    <a:cubicBezTo>
                      <a:pt x="438" y="338"/>
                      <a:pt x="430" y="335"/>
                      <a:pt x="420" y="329"/>
                    </a:cubicBezTo>
                    <a:cubicBezTo>
                      <a:pt x="398" y="316"/>
                      <a:pt x="394" y="300"/>
                      <a:pt x="396" y="270"/>
                    </a:cubicBezTo>
                    <a:cubicBezTo>
                      <a:pt x="397" y="240"/>
                      <a:pt x="416" y="249"/>
                      <a:pt x="416" y="249"/>
                    </a:cubicBezTo>
                    <a:cubicBezTo>
                      <a:pt x="416" y="249"/>
                      <a:pt x="448" y="262"/>
                      <a:pt x="460" y="256"/>
                    </a:cubicBezTo>
                    <a:cubicBezTo>
                      <a:pt x="472" y="250"/>
                      <a:pt x="467" y="239"/>
                      <a:pt x="461" y="244"/>
                    </a:cubicBezTo>
                    <a:cubicBezTo>
                      <a:pt x="455" y="248"/>
                      <a:pt x="412" y="244"/>
                      <a:pt x="407" y="223"/>
                    </a:cubicBezTo>
                    <a:cubicBezTo>
                      <a:pt x="403" y="202"/>
                      <a:pt x="418" y="213"/>
                      <a:pt x="422" y="214"/>
                    </a:cubicBezTo>
                    <a:cubicBezTo>
                      <a:pt x="427" y="216"/>
                      <a:pt x="427" y="220"/>
                      <a:pt x="439" y="226"/>
                    </a:cubicBezTo>
                    <a:cubicBezTo>
                      <a:pt x="468" y="241"/>
                      <a:pt x="454" y="224"/>
                      <a:pt x="454" y="224"/>
                    </a:cubicBezTo>
                    <a:cubicBezTo>
                      <a:pt x="454" y="224"/>
                      <a:pt x="454" y="224"/>
                      <a:pt x="438" y="209"/>
                    </a:cubicBezTo>
                    <a:cubicBezTo>
                      <a:pt x="423" y="194"/>
                      <a:pt x="406" y="199"/>
                      <a:pt x="389" y="199"/>
                    </a:cubicBezTo>
                    <a:cubicBezTo>
                      <a:pt x="373" y="199"/>
                      <a:pt x="376" y="211"/>
                      <a:pt x="376" y="211"/>
                    </a:cubicBezTo>
                    <a:cubicBezTo>
                      <a:pt x="376" y="211"/>
                      <a:pt x="373" y="242"/>
                      <a:pt x="370" y="291"/>
                    </a:cubicBezTo>
                    <a:cubicBezTo>
                      <a:pt x="368" y="341"/>
                      <a:pt x="360" y="347"/>
                      <a:pt x="357" y="343"/>
                    </a:cubicBezTo>
                    <a:cubicBezTo>
                      <a:pt x="354" y="338"/>
                      <a:pt x="350" y="313"/>
                      <a:pt x="350" y="305"/>
                    </a:cubicBezTo>
                    <a:cubicBezTo>
                      <a:pt x="350" y="298"/>
                      <a:pt x="345" y="264"/>
                      <a:pt x="347" y="230"/>
                    </a:cubicBezTo>
                    <a:cubicBezTo>
                      <a:pt x="350" y="195"/>
                      <a:pt x="356" y="210"/>
                      <a:pt x="334" y="201"/>
                    </a:cubicBezTo>
                    <a:cubicBezTo>
                      <a:pt x="311" y="192"/>
                      <a:pt x="323" y="182"/>
                      <a:pt x="331" y="182"/>
                    </a:cubicBezTo>
                    <a:cubicBezTo>
                      <a:pt x="338" y="182"/>
                      <a:pt x="350" y="189"/>
                      <a:pt x="352" y="181"/>
                    </a:cubicBezTo>
                    <a:cubicBezTo>
                      <a:pt x="356" y="160"/>
                      <a:pt x="359" y="141"/>
                      <a:pt x="347" y="136"/>
                    </a:cubicBezTo>
                    <a:cubicBezTo>
                      <a:pt x="322" y="127"/>
                      <a:pt x="332" y="121"/>
                      <a:pt x="341" y="118"/>
                    </a:cubicBezTo>
                    <a:cubicBezTo>
                      <a:pt x="350" y="115"/>
                      <a:pt x="352" y="94"/>
                      <a:pt x="339" y="99"/>
                    </a:cubicBezTo>
                    <a:cubicBezTo>
                      <a:pt x="313" y="107"/>
                      <a:pt x="316" y="85"/>
                      <a:pt x="321" y="82"/>
                    </a:cubicBezTo>
                    <a:cubicBezTo>
                      <a:pt x="325" y="79"/>
                      <a:pt x="334" y="83"/>
                      <a:pt x="331" y="62"/>
                    </a:cubicBezTo>
                    <a:cubicBezTo>
                      <a:pt x="328" y="41"/>
                      <a:pt x="347" y="34"/>
                      <a:pt x="351" y="53"/>
                    </a:cubicBezTo>
                    <a:cubicBezTo>
                      <a:pt x="354" y="73"/>
                      <a:pt x="363" y="112"/>
                      <a:pt x="369" y="103"/>
                    </a:cubicBezTo>
                    <a:cubicBezTo>
                      <a:pt x="375" y="94"/>
                      <a:pt x="385" y="57"/>
                      <a:pt x="395" y="41"/>
                    </a:cubicBezTo>
                    <a:cubicBezTo>
                      <a:pt x="406" y="24"/>
                      <a:pt x="418" y="38"/>
                      <a:pt x="415" y="47"/>
                    </a:cubicBezTo>
                    <a:cubicBezTo>
                      <a:pt x="401" y="88"/>
                      <a:pt x="426" y="90"/>
                      <a:pt x="426" y="90"/>
                    </a:cubicBezTo>
                    <a:cubicBezTo>
                      <a:pt x="426" y="90"/>
                      <a:pt x="423" y="96"/>
                      <a:pt x="409" y="95"/>
                    </a:cubicBezTo>
                    <a:cubicBezTo>
                      <a:pt x="382" y="92"/>
                      <a:pt x="393" y="110"/>
                      <a:pt x="405" y="115"/>
                    </a:cubicBezTo>
                    <a:cubicBezTo>
                      <a:pt x="431" y="124"/>
                      <a:pt x="414" y="130"/>
                      <a:pt x="401" y="130"/>
                    </a:cubicBezTo>
                    <a:cubicBezTo>
                      <a:pt x="387" y="130"/>
                      <a:pt x="381" y="134"/>
                      <a:pt x="378" y="148"/>
                    </a:cubicBezTo>
                    <a:cubicBezTo>
                      <a:pt x="369" y="191"/>
                      <a:pt x="401" y="181"/>
                      <a:pt x="401" y="181"/>
                    </a:cubicBezTo>
                    <a:cubicBezTo>
                      <a:pt x="452" y="195"/>
                      <a:pt x="528" y="188"/>
                      <a:pt x="528" y="188"/>
                    </a:cubicBezTo>
                    <a:cubicBezTo>
                      <a:pt x="543" y="192"/>
                      <a:pt x="552" y="189"/>
                      <a:pt x="558" y="181"/>
                    </a:cubicBezTo>
                    <a:lnTo>
                      <a:pt x="558" y="103"/>
                    </a:lnTo>
                    <a:cubicBezTo>
                      <a:pt x="556" y="93"/>
                      <a:pt x="555" y="84"/>
                      <a:pt x="554" y="76"/>
                    </a:cubicBezTo>
                    <a:close/>
                    <a:moveTo>
                      <a:pt x="231" y="77"/>
                    </a:moveTo>
                    <a:cubicBezTo>
                      <a:pt x="233" y="65"/>
                      <a:pt x="249" y="69"/>
                      <a:pt x="249" y="69"/>
                    </a:cubicBezTo>
                    <a:cubicBezTo>
                      <a:pt x="249" y="69"/>
                      <a:pt x="278" y="79"/>
                      <a:pt x="290" y="78"/>
                    </a:cubicBezTo>
                    <a:cubicBezTo>
                      <a:pt x="301" y="76"/>
                      <a:pt x="318" y="93"/>
                      <a:pt x="293" y="93"/>
                    </a:cubicBezTo>
                    <a:cubicBezTo>
                      <a:pt x="267" y="93"/>
                      <a:pt x="228" y="104"/>
                      <a:pt x="231" y="77"/>
                    </a:cubicBezTo>
                    <a:close/>
                    <a:moveTo>
                      <a:pt x="171" y="195"/>
                    </a:moveTo>
                    <a:cubicBezTo>
                      <a:pt x="153" y="195"/>
                      <a:pt x="46" y="237"/>
                      <a:pt x="45" y="128"/>
                    </a:cubicBezTo>
                    <a:cubicBezTo>
                      <a:pt x="45" y="104"/>
                      <a:pt x="39" y="83"/>
                      <a:pt x="69" y="98"/>
                    </a:cubicBezTo>
                    <a:cubicBezTo>
                      <a:pt x="99" y="112"/>
                      <a:pt x="72" y="111"/>
                      <a:pt x="137" y="108"/>
                    </a:cubicBezTo>
                    <a:cubicBezTo>
                      <a:pt x="137" y="108"/>
                      <a:pt x="184" y="110"/>
                      <a:pt x="191" y="106"/>
                    </a:cubicBezTo>
                    <a:cubicBezTo>
                      <a:pt x="199" y="101"/>
                      <a:pt x="192" y="91"/>
                      <a:pt x="207" y="91"/>
                    </a:cubicBezTo>
                    <a:cubicBezTo>
                      <a:pt x="222" y="90"/>
                      <a:pt x="220" y="105"/>
                      <a:pt x="220" y="105"/>
                    </a:cubicBezTo>
                    <a:cubicBezTo>
                      <a:pt x="220" y="105"/>
                      <a:pt x="207" y="124"/>
                      <a:pt x="305" y="111"/>
                    </a:cubicBezTo>
                    <a:cubicBezTo>
                      <a:pt x="317" y="109"/>
                      <a:pt x="327" y="121"/>
                      <a:pt x="302" y="121"/>
                    </a:cubicBezTo>
                    <a:cubicBezTo>
                      <a:pt x="290" y="122"/>
                      <a:pt x="272" y="128"/>
                      <a:pt x="278" y="143"/>
                    </a:cubicBezTo>
                    <a:cubicBezTo>
                      <a:pt x="284" y="158"/>
                      <a:pt x="276" y="256"/>
                      <a:pt x="276" y="256"/>
                    </a:cubicBezTo>
                    <a:cubicBezTo>
                      <a:pt x="276" y="256"/>
                      <a:pt x="271" y="274"/>
                      <a:pt x="262" y="245"/>
                    </a:cubicBezTo>
                    <a:cubicBezTo>
                      <a:pt x="259" y="235"/>
                      <a:pt x="262" y="144"/>
                      <a:pt x="260" y="137"/>
                    </a:cubicBezTo>
                    <a:cubicBezTo>
                      <a:pt x="259" y="129"/>
                      <a:pt x="217" y="122"/>
                      <a:pt x="215" y="154"/>
                    </a:cubicBezTo>
                    <a:cubicBezTo>
                      <a:pt x="214" y="185"/>
                      <a:pt x="205" y="195"/>
                      <a:pt x="171" y="195"/>
                    </a:cubicBezTo>
                    <a:close/>
                    <a:moveTo>
                      <a:pt x="237" y="231"/>
                    </a:moveTo>
                    <a:cubicBezTo>
                      <a:pt x="230" y="240"/>
                      <a:pt x="219" y="247"/>
                      <a:pt x="223" y="225"/>
                    </a:cubicBezTo>
                    <a:cubicBezTo>
                      <a:pt x="228" y="202"/>
                      <a:pt x="232" y="170"/>
                      <a:pt x="232" y="155"/>
                    </a:cubicBezTo>
                    <a:cubicBezTo>
                      <a:pt x="232" y="155"/>
                      <a:pt x="244" y="135"/>
                      <a:pt x="247" y="158"/>
                    </a:cubicBezTo>
                    <a:cubicBezTo>
                      <a:pt x="250" y="181"/>
                      <a:pt x="244" y="221"/>
                      <a:pt x="237" y="231"/>
                    </a:cubicBezTo>
                    <a:close/>
                    <a:moveTo>
                      <a:pt x="326" y="292"/>
                    </a:moveTo>
                    <a:cubicBezTo>
                      <a:pt x="327" y="320"/>
                      <a:pt x="355" y="400"/>
                      <a:pt x="286" y="399"/>
                    </a:cubicBezTo>
                    <a:cubicBezTo>
                      <a:pt x="217" y="398"/>
                      <a:pt x="214" y="409"/>
                      <a:pt x="215" y="321"/>
                    </a:cubicBezTo>
                    <a:cubicBezTo>
                      <a:pt x="216" y="236"/>
                      <a:pt x="225" y="253"/>
                      <a:pt x="230" y="264"/>
                    </a:cubicBezTo>
                    <a:cubicBezTo>
                      <a:pt x="230" y="264"/>
                      <a:pt x="253" y="318"/>
                      <a:pt x="309" y="277"/>
                    </a:cubicBezTo>
                    <a:cubicBezTo>
                      <a:pt x="319" y="269"/>
                      <a:pt x="324" y="263"/>
                      <a:pt x="326" y="292"/>
                    </a:cubicBezTo>
                    <a:close/>
                    <a:moveTo>
                      <a:pt x="318" y="133"/>
                    </a:moveTo>
                    <a:cubicBezTo>
                      <a:pt x="338" y="148"/>
                      <a:pt x="316" y="165"/>
                      <a:pt x="316" y="165"/>
                    </a:cubicBezTo>
                    <a:cubicBezTo>
                      <a:pt x="316" y="165"/>
                      <a:pt x="302" y="189"/>
                      <a:pt x="313" y="213"/>
                    </a:cubicBezTo>
                    <a:cubicBezTo>
                      <a:pt x="324" y="237"/>
                      <a:pt x="324" y="265"/>
                      <a:pt x="301" y="239"/>
                    </a:cubicBezTo>
                    <a:cubicBezTo>
                      <a:pt x="279" y="214"/>
                      <a:pt x="293" y="156"/>
                      <a:pt x="299" y="144"/>
                    </a:cubicBezTo>
                    <a:cubicBezTo>
                      <a:pt x="299" y="144"/>
                      <a:pt x="299" y="118"/>
                      <a:pt x="318" y="133"/>
                    </a:cubicBezTo>
                    <a:close/>
                    <a:moveTo>
                      <a:pt x="507" y="179"/>
                    </a:moveTo>
                    <a:cubicBezTo>
                      <a:pt x="498" y="185"/>
                      <a:pt x="507" y="179"/>
                      <a:pt x="465" y="177"/>
                    </a:cubicBezTo>
                    <a:cubicBezTo>
                      <a:pt x="423" y="176"/>
                      <a:pt x="461" y="162"/>
                      <a:pt x="461" y="162"/>
                    </a:cubicBezTo>
                    <a:cubicBezTo>
                      <a:pt x="565" y="166"/>
                      <a:pt x="516" y="173"/>
                      <a:pt x="507" y="179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77" name="任意多边形 1260"/>
              <p:cNvSpPr/>
              <p:nvPr/>
            </p:nvSpPr>
            <p:spPr>
              <a:xfrm>
                <a:off x="703" y="1269"/>
                <a:ext cx="238" cy="283"/>
              </a:xfrm>
              <a:custGeom>
                <a:rect l="l" t="t" r="r" b="b"/>
                <a:pathLst>
                  <a:path w="47" h="56">
                    <a:moveTo>
                      <a:pt x="40" y="15"/>
                    </a:moveTo>
                    <a:cubicBezTo>
                      <a:pt x="37" y="0"/>
                      <a:pt x="0" y="23"/>
                      <a:pt x="27" y="56"/>
                    </a:cubicBezTo>
                    <a:cubicBezTo>
                      <a:pt x="27" y="56"/>
                      <a:pt x="47" y="49"/>
                      <a:pt x="40" y="15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78" name="任意多边形 1261"/>
              <p:cNvSpPr/>
              <p:nvPr/>
            </p:nvSpPr>
            <p:spPr>
              <a:xfrm>
                <a:off x="485" y="1385"/>
                <a:ext cx="208" cy="379"/>
              </a:xfrm>
              <a:custGeom>
                <a:rect l="l" t="t" r="r" b="b"/>
                <a:pathLst>
                  <a:path w="41" h="75">
                    <a:moveTo>
                      <a:pt x="19" y="27"/>
                    </a:moveTo>
                    <a:cubicBezTo>
                      <a:pt x="0" y="54"/>
                      <a:pt x="6" y="63"/>
                      <a:pt x="12" y="69"/>
                    </a:cubicBezTo>
                    <a:cubicBezTo>
                      <a:pt x="18" y="75"/>
                      <a:pt x="30" y="74"/>
                      <a:pt x="40" y="45"/>
                    </a:cubicBezTo>
                    <a:cubicBezTo>
                      <a:pt x="40" y="45"/>
                      <a:pt x="32" y="31"/>
                      <a:pt x="37" y="24"/>
                    </a:cubicBezTo>
                    <a:cubicBezTo>
                      <a:pt x="41" y="16"/>
                      <a:pt x="38" y="0"/>
                      <a:pt x="19" y="27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79" name="任意多边形 1262"/>
              <p:cNvSpPr/>
              <p:nvPr/>
            </p:nvSpPr>
            <p:spPr>
              <a:xfrm>
                <a:off x="354" y="627"/>
                <a:ext cx="683" cy="318"/>
              </a:xfrm>
              <a:custGeom>
                <a:rect l="l" t="t" r="r" b="b"/>
                <a:pathLst>
                  <a:path w="135" h="62">
                    <a:moveTo>
                      <a:pt x="112" y="4"/>
                    </a:moveTo>
                    <a:cubicBezTo>
                      <a:pt x="105" y="9"/>
                      <a:pt x="24" y="4"/>
                      <a:pt x="24" y="4"/>
                    </a:cubicBezTo>
                    <a:cubicBezTo>
                      <a:pt x="15" y="4"/>
                      <a:pt x="3" y="1"/>
                      <a:pt x="2" y="25"/>
                    </a:cubicBezTo>
                    <a:cubicBezTo>
                      <a:pt x="0" y="63"/>
                      <a:pt x="48" y="58"/>
                      <a:pt x="60" y="58"/>
                    </a:cubicBezTo>
                    <a:cubicBezTo>
                      <a:pt x="72" y="58"/>
                      <a:pt x="84" y="48"/>
                      <a:pt x="96" y="54"/>
                    </a:cubicBezTo>
                    <a:cubicBezTo>
                      <a:pt x="96" y="54"/>
                      <a:pt x="107" y="63"/>
                      <a:pt x="113" y="53"/>
                    </a:cubicBezTo>
                    <a:cubicBezTo>
                      <a:pt x="135" y="13"/>
                      <a:pt x="120" y="0"/>
                      <a:pt x="112" y="4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0" name="任意多边形 1263"/>
              <p:cNvSpPr/>
              <p:nvPr/>
            </p:nvSpPr>
            <p:spPr>
              <a:xfrm>
                <a:off x="1128" y="1527"/>
                <a:ext cx="490" cy="515"/>
              </a:xfrm>
              <a:custGeom>
                <a:rect l="l" t="t" r="r" b="b"/>
                <a:pathLst>
                  <a:path w="97" h="102">
                    <a:moveTo>
                      <a:pt x="67" y="5"/>
                    </a:moveTo>
                    <a:cubicBezTo>
                      <a:pt x="55" y="10"/>
                      <a:pt x="31" y="5"/>
                      <a:pt x="31" y="5"/>
                    </a:cubicBezTo>
                    <a:cubicBezTo>
                      <a:pt x="0" y="6"/>
                      <a:pt x="16" y="39"/>
                      <a:pt x="12" y="57"/>
                    </a:cubicBezTo>
                    <a:cubicBezTo>
                      <a:pt x="8" y="76"/>
                      <a:pt x="63" y="102"/>
                      <a:pt x="79" y="62"/>
                    </a:cubicBezTo>
                    <a:cubicBezTo>
                      <a:pt x="97" y="20"/>
                      <a:pt x="79" y="0"/>
                      <a:pt x="67" y="5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1" name="任意多边形 1264"/>
              <p:cNvSpPr/>
              <p:nvPr/>
            </p:nvSpPr>
            <p:spPr>
              <a:xfrm>
                <a:off x="2255" y="1006"/>
                <a:ext cx="501" cy="96"/>
              </a:xfrm>
              <a:custGeom>
                <a:rect l="l" t="t" r="r" b="b"/>
                <a:pathLst>
                  <a:path w="99" h="19">
                    <a:moveTo>
                      <a:pt x="15" y="0"/>
                    </a:moveTo>
                    <a:cubicBezTo>
                      <a:pt x="0" y="0"/>
                      <a:pt x="19" y="19"/>
                      <a:pt x="40" y="15"/>
                    </a:cubicBezTo>
                    <a:cubicBezTo>
                      <a:pt x="99" y="1"/>
                      <a:pt x="15" y="0"/>
                      <a:pt x="15" y="0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2" name="任意多边形 1265"/>
              <p:cNvSpPr/>
              <p:nvPr/>
            </p:nvSpPr>
            <p:spPr>
              <a:xfrm>
                <a:off x="2422" y="986"/>
                <a:ext cx="385" cy="237"/>
              </a:xfrm>
              <a:custGeom>
                <a:rect l="l" t="t" r="r" b="b"/>
                <a:pathLst>
                  <a:path w="76" h="47">
                    <a:moveTo>
                      <a:pt x="21" y="37"/>
                    </a:moveTo>
                    <a:cubicBezTo>
                      <a:pt x="21" y="37"/>
                      <a:pt x="50" y="47"/>
                      <a:pt x="70" y="17"/>
                    </a:cubicBezTo>
                    <a:cubicBezTo>
                      <a:pt x="76" y="7"/>
                      <a:pt x="65" y="0"/>
                      <a:pt x="48" y="3"/>
                    </a:cubicBezTo>
                    <a:cubicBezTo>
                      <a:pt x="39" y="5"/>
                      <a:pt x="39" y="32"/>
                      <a:pt x="19" y="32"/>
                    </a:cubicBezTo>
                    <a:cubicBezTo>
                      <a:pt x="0" y="32"/>
                      <a:pt x="21" y="37"/>
                      <a:pt x="21" y="37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3" name="任意多边形 1266"/>
              <p:cNvSpPr/>
              <p:nvPr/>
            </p:nvSpPr>
            <p:spPr>
              <a:xfrm>
                <a:off x="2407" y="1183"/>
                <a:ext cx="415" cy="187"/>
              </a:xfrm>
              <a:custGeom>
                <a:rect l="l" t="t" r="r" b="b"/>
                <a:pathLst>
                  <a:path w="82" h="37">
                    <a:moveTo>
                      <a:pt x="72" y="6"/>
                    </a:moveTo>
                    <a:cubicBezTo>
                      <a:pt x="57" y="23"/>
                      <a:pt x="24" y="17"/>
                      <a:pt x="24" y="17"/>
                    </a:cubicBezTo>
                    <a:cubicBezTo>
                      <a:pt x="24" y="17"/>
                      <a:pt x="0" y="16"/>
                      <a:pt x="17" y="26"/>
                    </a:cubicBezTo>
                    <a:cubicBezTo>
                      <a:pt x="33" y="37"/>
                      <a:pt x="53" y="32"/>
                      <a:pt x="76" y="23"/>
                    </a:cubicBezTo>
                    <a:cubicBezTo>
                      <a:pt x="78" y="22"/>
                      <a:pt x="80" y="21"/>
                      <a:pt x="82" y="20"/>
                    </a:cubicBezTo>
                    <a:lnTo>
                      <a:pt x="82" y="0"/>
                    </a:lnTo>
                    <a:cubicBezTo>
                      <a:pt x="79" y="1"/>
                      <a:pt x="75" y="2"/>
                      <a:pt x="72" y="6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4" name="任意多边形 1267"/>
              <p:cNvSpPr/>
              <p:nvPr/>
            </p:nvSpPr>
            <p:spPr>
              <a:xfrm>
                <a:off x="2083" y="1360"/>
                <a:ext cx="698" cy="167"/>
              </a:xfrm>
              <a:custGeom>
                <a:rect l="l" t="t" r="r" b="b"/>
                <a:pathLst>
                  <a:path w="138" h="33">
                    <a:moveTo>
                      <a:pt x="21" y="1"/>
                    </a:moveTo>
                    <a:cubicBezTo>
                      <a:pt x="21" y="1"/>
                      <a:pt x="0" y="8"/>
                      <a:pt x="8" y="14"/>
                    </a:cubicBezTo>
                    <a:cubicBezTo>
                      <a:pt x="15" y="20"/>
                      <a:pt x="48" y="22"/>
                      <a:pt x="57" y="22"/>
                    </a:cubicBezTo>
                    <a:cubicBezTo>
                      <a:pt x="66" y="22"/>
                      <a:pt x="96" y="33"/>
                      <a:pt x="117" y="23"/>
                    </a:cubicBezTo>
                    <a:cubicBezTo>
                      <a:pt x="138" y="12"/>
                      <a:pt x="123" y="9"/>
                      <a:pt x="114" y="8"/>
                    </a:cubicBezTo>
                    <a:cubicBezTo>
                      <a:pt x="105" y="6"/>
                      <a:pt x="102" y="0"/>
                      <a:pt x="82" y="3"/>
                    </a:cubicBezTo>
                    <a:cubicBezTo>
                      <a:pt x="37" y="11"/>
                      <a:pt x="21" y="1"/>
                      <a:pt x="21" y="1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5" name="任意多边形 1268"/>
              <p:cNvSpPr/>
              <p:nvPr/>
            </p:nvSpPr>
            <p:spPr>
              <a:xfrm>
                <a:off x="2159" y="1522"/>
                <a:ext cx="567" cy="146"/>
              </a:xfrm>
              <a:custGeom>
                <a:rect l="l" t="t" r="r" b="b"/>
                <a:pathLst>
                  <a:path w="112" h="28">
                    <a:moveTo>
                      <a:pt x="98" y="19"/>
                    </a:moveTo>
                    <a:cubicBezTo>
                      <a:pt x="112" y="13"/>
                      <a:pt x="111" y="0"/>
                      <a:pt x="103" y="4"/>
                    </a:cubicBezTo>
                    <a:cubicBezTo>
                      <a:pt x="96" y="9"/>
                      <a:pt x="83" y="10"/>
                      <a:pt x="74" y="10"/>
                    </a:cubicBezTo>
                    <a:cubicBezTo>
                      <a:pt x="65" y="11"/>
                      <a:pt x="45" y="3"/>
                      <a:pt x="36" y="6"/>
                    </a:cubicBezTo>
                    <a:cubicBezTo>
                      <a:pt x="27" y="9"/>
                      <a:pt x="2" y="4"/>
                      <a:pt x="2" y="4"/>
                    </a:cubicBezTo>
                    <a:cubicBezTo>
                      <a:pt x="0" y="29"/>
                      <a:pt x="83" y="25"/>
                      <a:pt x="98" y="19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" name="任意多边形 1269"/>
              <p:cNvSpPr/>
              <p:nvPr/>
            </p:nvSpPr>
            <p:spPr>
              <a:xfrm>
                <a:off x="2124" y="1638"/>
                <a:ext cx="581" cy="480"/>
              </a:xfrm>
              <a:custGeom>
                <a:rect l="l" t="t" r="r" b="b"/>
                <a:pathLst>
                  <a:path w="115" h="95">
                    <a:moveTo>
                      <a:pt x="3" y="53"/>
                    </a:moveTo>
                    <a:cubicBezTo>
                      <a:pt x="5" y="60"/>
                      <a:pt x="14" y="68"/>
                      <a:pt x="26" y="54"/>
                    </a:cubicBezTo>
                    <a:cubicBezTo>
                      <a:pt x="48" y="29"/>
                      <a:pt x="48" y="72"/>
                      <a:pt x="50" y="77"/>
                    </a:cubicBezTo>
                    <a:cubicBezTo>
                      <a:pt x="51" y="81"/>
                      <a:pt x="54" y="95"/>
                      <a:pt x="59" y="84"/>
                    </a:cubicBezTo>
                    <a:cubicBezTo>
                      <a:pt x="63" y="74"/>
                      <a:pt x="70" y="39"/>
                      <a:pt x="81" y="52"/>
                    </a:cubicBezTo>
                    <a:cubicBezTo>
                      <a:pt x="100" y="76"/>
                      <a:pt x="115" y="54"/>
                      <a:pt x="111" y="52"/>
                    </a:cubicBezTo>
                    <a:cubicBezTo>
                      <a:pt x="106" y="51"/>
                      <a:pt x="79" y="37"/>
                      <a:pt x="79" y="27"/>
                    </a:cubicBezTo>
                    <a:cubicBezTo>
                      <a:pt x="79" y="16"/>
                      <a:pt x="42" y="0"/>
                      <a:pt x="37" y="16"/>
                    </a:cubicBezTo>
                    <a:cubicBezTo>
                      <a:pt x="33" y="33"/>
                      <a:pt x="12" y="41"/>
                      <a:pt x="12" y="41"/>
                    </a:cubicBezTo>
                    <a:cubicBezTo>
                      <a:pt x="0" y="44"/>
                      <a:pt x="2" y="45"/>
                      <a:pt x="3" y="53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" name="任意多边形 1270"/>
              <p:cNvSpPr/>
              <p:nvPr/>
            </p:nvSpPr>
            <p:spPr>
              <a:xfrm>
                <a:off x="2503" y="1446"/>
                <a:ext cx="329" cy="854"/>
              </a:xfrm>
              <a:custGeom>
                <a:rect l="l" t="t" r="r" b="b"/>
                <a:pathLst>
                  <a:path w="65" h="169">
                    <a:moveTo>
                      <a:pt x="51" y="40"/>
                    </a:moveTo>
                    <a:cubicBezTo>
                      <a:pt x="44" y="46"/>
                      <a:pt x="30" y="49"/>
                      <a:pt x="22" y="49"/>
                    </a:cubicBezTo>
                    <a:cubicBezTo>
                      <a:pt x="13" y="48"/>
                      <a:pt x="14" y="56"/>
                      <a:pt x="22" y="59"/>
                    </a:cubicBezTo>
                    <a:cubicBezTo>
                      <a:pt x="30" y="62"/>
                      <a:pt x="49" y="75"/>
                      <a:pt x="50" y="90"/>
                    </a:cubicBezTo>
                    <a:cubicBezTo>
                      <a:pt x="50" y="104"/>
                      <a:pt x="51" y="115"/>
                      <a:pt x="34" y="118"/>
                    </a:cubicBezTo>
                    <a:cubicBezTo>
                      <a:pt x="18" y="122"/>
                      <a:pt x="3" y="124"/>
                      <a:pt x="0" y="148"/>
                    </a:cubicBezTo>
                    <a:cubicBezTo>
                      <a:pt x="0" y="148"/>
                      <a:pt x="10" y="154"/>
                      <a:pt x="17" y="155"/>
                    </a:cubicBezTo>
                    <a:cubicBezTo>
                      <a:pt x="23" y="155"/>
                      <a:pt x="42" y="163"/>
                      <a:pt x="47" y="166"/>
                    </a:cubicBezTo>
                    <a:cubicBezTo>
                      <a:pt x="51" y="169"/>
                      <a:pt x="58" y="167"/>
                      <a:pt x="63" y="162"/>
                    </a:cubicBezTo>
                    <a:lnTo>
                      <a:pt x="65" y="0"/>
                    </a:lnTo>
                    <a:cubicBezTo>
                      <a:pt x="64" y="8"/>
                      <a:pt x="58" y="36"/>
                      <a:pt x="51" y="40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0488" name="标题 1271"/>
          <p:cNvSpPr>
            <a:spLocks noGrp="1" noRot="1"/>
          </p:cNvSpPr>
          <p:nvPr>
            <p:ph type="title"/>
          </p:nvPr>
        </p:nvSpPr>
        <p:spPr>
          <a:xfrm>
            <a:off x="397933" y="228600"/>
            <a:ext cx="11387667" cy="1143000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" name="文本占位符 1272"/>
          <p:cNvSpPr>
            <a:spLocks noGrp="1" noRot="1"/>
          </p:cNvSpPr>
          <p:nvPr>
            <p:ph type="body" idx="5"/>
          </p:nvPr>
        </p:nvSpPr>
        <p:spPr>
          <a:xfrm>
            <a:off x="812800" y="1600200"/>
            <a:ext cx="10871200" cy="4498975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 indent="-285750"/>
            <a:r>
              <a:rPr lang="zh-CN" altLang="en-US"/>
              <a:t>第二级</a:t>
            </a:r>
            <a:endParaRPr lang="zh-CN" altLang="en-US"/>
          </a:p>
          <a:p>
            <a:pPr lvl="2" indent="-228600"/>
            <a:r>
              <a:rPr lang="zh-CN" altLang="en-US"/>
              <a:t>第三级</a:t>
            </a:r>
            <a:endParaRPr lang="zh-CN" altLang="en-US"/>
          </a:p>
          <a:p>
            <a:pPr lvl="3" indent="-228600"/>
            <a:r>
              <a:rPr lang="zh-CN" altLang="en-US"/>
              <a:t>第四级</a:t>
            </a:r>
            <a:endParaRPr lang="zh-CN" altLang="en-US"/>
          </a:p>
          <a:p>
            <a:pPr lvl="4" indent="-228600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274" name="日期占位符 1273"/>
          <p:cNvSpPr>
            <a:spLocks noGrp="1"/>
          </p:cNvSpPr>
          <p:nvPr>
            <p:ph type="dt" sz="half" idx="2"/>
          </p:nvPr>
        </p:nvSpPr>
        <p:spPr>
          <a:xfrm>
            <a:off x="397933" y="6245225"/>
            <a:ext cx="3052233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1275" name="页脚占位符 1274"/>
          <p:cNvSpPr>
            <a:spLocks noGrp="1"/>
          </p:cNvSpPr>
          <p:nvPr>
            <p:ph type="ftr" sz="quarter" idx="3"/>
          </p:nvPr>
        </p:nvSpPr>
        <p:spPr>
          <a:xfrm>
            <a:off x="4161367" y="6245225"/>
            <a:ext cx="38608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ctr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fontAlgn="base"/>
            <a:endParaRPr lang="zh-CN" altLang="en-US" strike="noStrike" noProof="1"/>
          </a:p>
        </p:txBody>
      </p:sp>
      <p:sp>
        <p:nvSpPr>
          <p:cNvPr id="1276" name="灯片编号占位符 1275"/>
          <p:cNvSpPr>
            <a:spLocks noGrp="1"/>
          </p:cNvSpPr>
          <p:nvPr>
            <p:ph type="sldNum" sz="quarter" idx="4"/>
          </p:nvPr>
        </p:nvSpPr>
        <p:spPr>
          <a:xfrm>
            <a:off x="8733367" y="6245225"/>
            <a:ext cx="3052233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r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pic>
        <p:nvPicPr>
          <p:cNvPr id="10490" name="图片 1073743875" descr="学科网 zxxk.com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marL="0" lvl="0" indent="0" algn="ctr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4400" b="0" i="0" u="none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Font typeface="Wingdings" panose="05000000000000000000" pitchFamily="2" charset="2"/>
        <a:buChar char="§"/>
        <a:defRPr sz="32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anose="05000000000000000000" pitchFamily="2" charset="2"/>
        <a:buChar char="Ø"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95000"/>
        <a:buFont typeface="Wingdings" panose="05000000000000000000" pitchFamily="2" charset="2"/>
        <a:buChar char="¡"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SzPct val="90000"/>
        <a:buFont typeface="Wingdings" panose="05000000000000000000" pitchFamily="2" charset="2"/>
        <a:buChar char="Ø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Font typeface="Wingdings 2" panose="05020102010507070707" pitchFamily="2" charset="2"/>
        <a:buChar char="¡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Font typeface="Wingdings 2" panose="05020102010507070707" pitchFamily="2" charset="2"/>
        <a:buChar char="¡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Font typeface="Wingdings 2" panose="05020102010507070707" pitchFamily="2" charset="2"/>
        <a:buChar char="¡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Font typeface="Wingdings 2" panose="05020102010507070707" pitchFamily="2" charset="2"/>
        <a:buChar char="¡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Font typeface="Wingdings 2" panose="05020102010507070707" pitchFamily="2" charset="2"/>
        <a:buChar char="¡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2pPr>
      <a:lvl3pPr marL="914400" lvl="2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3pPr>
      <a:lvl4pPr marL="1371600" lvl="3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4pPr>
      <a:lvl5pPr marL="1828800" lvl="4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5pPr>
      <a:lvl6pPr marL="2286000" lvl="5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6pPr>
      <a:lvl7pPr marL="2743200" lvl="6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7pPr>
      <a:lvl8pPr marL="3200400" lvl="7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8pPr>
      <a:lvl9pPr marL="3657600" lvl="8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.xml" /><Relationship Id="rId4" Type="http://schemas.openxmlformats.org/officeDocument/2006/relationships/tags" Target="../tags/tag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tags" Target="../tags/tag17.xml" /><Relationship Id="rId8" Type="http://schemas.openxmlformats.org/officeDocument/2006/relationships/tags" Target="../tags/tag18.xml" /><Relationship Id="rId9" Type="http://schemas.openxmlformats.org/officeDocument/2006/relationships/tags" Target="../tags/tag1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tags" Target="../tags/tag36.xml" /><Relationship Id="rId14" Type="http://schemas.openxmlformats.org/officeDocument/2006/relationships/tags" Target="../tags/tag37.xml" /><Relationship Id="rId15" Type="http://schemas.openxmlformats.org/officeDocument/2006/relationships/tags" Target="../tags/tag38.xml" /><Relationship Id="rId16" Type="http://schemas.openxmlformats.org/officeDocument/2006/relationships/tags" Target="../tags/tag39.xml" /><Relationship Id="rId17" Type="http://schemas.openxmlformats.org/officeDocument/2006/relationships/tags" Target="../tags/tag40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8.xml" /><Relationship Id="rId11" Type="http://schemas.openxmlformats.org/officeDocument/2006/relationships/tags" Target="../tags/tag49.xml" /><Relationship Id="rId12" Type="http://schemas.openxmlformats.org/officeDocument/2006/relationships/tags" Target="../tags/tag50.xml" /><Relationship Id="rId13" Type="http://schemas.openxmlformats.org/officeDocument/2006/relationships/tags" Target="../tags/tag51.xml" /><Relationship Id="rId14" Type="http://schemas.openxmlformats.org/officeDocument/2006/relationships/tags" Target="../tags/tag52.xml" /><Relationship Id="rId15" Type="http://schemas.openxmlformats.org/officeDocument/2006/relationships/tags" Target="../tags/tag53.xml" /><Relationship Id="rId16" Type="http://schemas.openxmlformats.org/officeDocument/2006/relationships/tags" Target="../tags/tag54.xml" /><Relationship Id="rId17" Type="http://schemas.openxmlformats.org/officeDocument/2006/relationships/tags" Target="../tags/tag55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tags" Target="../tags/tag43.xml" /><Relationship Id="rId6" Type="http://schemas.openxmlformats.org/officeDocument/2006/relationships/tags" Target="../tags/tag44.xml" /><Relationship Id="rId7" Type="http://schemas.openxmlformats.org/officeDocument/2006/relationships/tags" Target="../tags/tag45.xml" /><Relationship Id="rId8" Type="http://schemas.openxmlformats.org/officeDocument/2006/relationships/tags" Target="../tags/tag46.xml" /><Relationship Id="rId9" Type="http://schemas.openxmlformats.org/officeDocument/2006/relationships/tags" Target="../tags/tag4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63.xml" /><Relationship Id="rId11" Type="http://schemas.openxmlformats.org/officeDocument/2006/relationships/tags" Target="../tags/tag64.xml" /><Relationship Id="rId12" Type="http://schemas.openxmlformats.org/officeDocument/2006/relationships/tags" Target="../tags/tag65.xml" /><Relationship Id="rId13" Type="http://schemas.openxmlformats.org/officeDocument/2006/relationships/tags" Target="../tags/tag66.xml" /><Relationship Id="rId14" Type="http://schemas.openxmlformats.org/officeDocument/2006/relationships/tags" Target="../tags/tag67.xml" /><Relationship Id="rId15" Type="http://schemas.openxmlformats.org/officeDocument/2006/relationships/tags" Target="../tags/tag68.xml" /><Relationship Id="rId16" Type="http://schemas.openxmlformats.org/officeDocument/2006/relationships/tags" Target="../tags/tag69.xml" /><Relationship Id="rId17" Type="http://schemas.openxmlformats.org/officeDocument/2006/relationships/tags" Target="../tags/tag70.xml" /><Relationship Id="rId18" Type="http://schemas.openxmlformats.org/officeDocument/2006/relationships/tags" Target="../tags/tag71.xml" /><Relationship Id="rId19" Type="http://schemas.openxmlformats.org/officeDocument/2006/relationships/tags" Target="../tags/tag72.xml" /><Relationship Id="rId2" Type="http://schemas.openxmlformats.org/officeDocument/2006/relationships/notesSlide" Target="../notesSlides/notesSlide8.xml" /><Relationship Id="rId20" Type="http://schemas.openxmlformats.org/officeDocument/2006/relationships/tags" Target="../tags/tag73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tags" Target="../tags/tag60.xml" /><Relationship Id="rId8" Type="http://schemas.openxmlformats.org/officeDocument/2006/relationships/tags" Target="../tags/tag61.xml" /><Relationship Id="rId9" Type="http://schemas.openxmlformats.org/officeDocument/2006/relationships/tags" Target="../tags/tag6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1.xml" /><Relationship Id="rId11" Type="http://schemas.openxmlformats.org/officeDocument/2006/relationships/tags" Target="../tags/tag8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2" Type="http://schemas.openxmlformats.org/officeDocument/2006/relationships/notesSlide" Target="../notesSlides/notesSlide9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tags" Target="../tags/tag76.xml" /><Relationship Id="rId6" Type="http://schemas.openxmlformats.org/officeDocument/2006/relationships/tags" Target="../tags/tag77.xml" /><Relationship Id="rId7" Type="http://schemas.openxmlformats.org/officeDocument/2006/relationships/tags" Target="../tags/tag78.xml" /><Relationship Id="rId8" Type="http://schemas.openxmlformats.org/officeDocument/2006/relationships/tags" Target="../tags/tag79.xml" /><Relationship Id="rId9" Type="http://schemas.openxmlformats.org/officeDocument/2006/relationships/tags" Target="../tags/tag8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2.xml" /><Relationship Id="rId11" Type="http://schemas.openxmlformats.org/officeDocument/2006/relationships/tags" Target="../tags/tag93.xml" /><Relationship Id="rId12" Type="http://schemas.openxmlformats.org/officeDocument/2006/relationships/tags" Target="../tags/tag94.xml" /><Relationship Id="rId13" Type="http://schemas.openxmlformats.org/officeDocument/2006/relationships/tags" Target="../tags/tag95.xml" /><Relationship Id="rId14" Type="http://schemas.openxmlformats.org/officeDocument/2006/relationships/tags" Target="../tags/tag96.xml" /><Relationship Id="rId15" Type="http://schemas.openxmlformats.org/officeDocument/2006/relationships/tags" Target="../tags/tag97.xml" /><Relationship Id="rId16" Type="http://schemas.openxmlformats.org/officeDocument/2006/relationships/tags" Target="../tags/tag98.xml" /><Relationship Id="rId17" Type="http://schemas.openxmlformats.org/officeDocument/2006/relationships/tags" Target="../tags/tag99.xml" /><Relationship Id="rId18" Type="http://schemas.openxmlformats.org/officeDocument/2006/relationships/tags" Target="../tags/tag100.xml" /><Relationship Id="rId19" Type="http://schemas.openxmlformats.org/officeDocument/2006/relationships/tags" Target="../tags/tag101.xml" /><Relationship Id="rId2" Type="http://schemas.openxmlformats.org/officeDocument/2006/relationships/notesSlide" Target="../notesSlides/notesSlide10.xml" /><Relationship Id="rId20" Type="http://schemas.openxmlformats.org/officeDocument/2006/relationships/tags" Target="../tags/tag102.xml" /><Relationship Id="rId21" Type="http://schemas.openxmlformats.org/officeDocument/2006/relationships/tags" Target="../tags/tag103.xml" /><Relationship Id="rId22" Type="http://schemas.openxmlformats.org/officeDocument/2006/relationships/tags" Target="../tags/tag104.xml" /><Relationship Id="rId23" Type="http://schemas.openxmlformats.org/officeDocument/2006/relationships/tags" Target="../tags/tag105.xml" /><Relationship Id="rId24" Type="http://schemas.openxmlformats.org/officeDocument/2006/relationships/tags" Target="../tags/tag106.xml" /><Relationship Id="rId25" Type="http://schemas.openxmlformats.org/officeDocument/2006/relationships/tags" Target="../tags/tag107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4.xml" /><Relationship Id="rId2" Type="http://schemas.openxmlformats.org/officeDocument/2006/relationships/notesSlide" Target="../notesSlides/notesSlide11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image" Target="../media/image2.wmf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2.xml" /><Relationship Id="rId11" Type="http://schemas.openxmlformats.org/officeDocument/2006/relationships/tags" Target="../tags/tag123.xml" /><Relationship Id="rId12" Type="http://schemas.openxmlformats.org/officeDocument/2006/relationships/tags" Target="../tags/tag124.xml" /><Relationship Id="rId13" Type="http://schemas.openxmlformats.org/officeDocument/2006/relationships/tags" Target="../tags/tag125.xml" /><Relationship Id="rId2" Type="http://schemas.openxmlformats.org/officeDocument/2006/relationships/notesSlide" Target="../notesSlides/notesSlide12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tags" Target="../tags/tag119.xml" /><Relationship Id="rId8" Type="http://schemas.openxmlformats.org/officeDocument/2006/relationships/tags" Target="../tags/tag120.xml" /><Relationship Id="rId9" Type="http://schemas.openxmlformats.org/officeDocument/2006/relationships/tags" Target="../tags/tag12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3.xml" /><Relationship Id="rId11" Type="http://schemas.openxmlformats.org/officeDocument/2006/relationships/tags" Target="../tags/tag134.xml" /><Relationship Id="rId12" Type="http://schemas.openxmlformats.org/officeDocument/2006/relationships/tags" Target="../tags/tag135.xml" /><Relationship Id="rId13" Type="http://schemas.openxmlformats.org/officeDocument/2006/relationships/tags" Target="../tags/tag136.xml" /><Relationship Id="rId14" Type="http://schemas.openxmlformats.org/officeDocument/2006/relationships/tags" Target="../tags/tag137.xml" /><Relationship Id="rId2" Type="http://schemas.openxmlformats.org/officeDocument/2006/relationships/notesSlide" Target="../notesSlides/notesSlide13.xml" /><Relationship Id="rId3" Type="http://schemas.openxmlformats.org/officeDocument/2006/relationships/tags" Target="../tags/tag126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tags" Target="../tags/tag129.xml" /><Relationship Id="rId7" Type="http://schemas.openxmlformats.org/officeDocument/2006/relationships/tags" Target="../tags/tag130.xml" /><Relationship Id="rId8" Type="http://schemas.openxmlformats.org/officeDocument/2006/relationships/tags" Target="../tags/tag131.xml" /><Relationship Id="rId9" Type="http://schemas.openxmlformats.org/officeDocument/2006/relationships/tags" Target="../tags/tag13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2" Type="http://schemas.openxmlformats.org/officeDocument/2006/relationships/notesSlide" Target="../notesSlides/notesSlide14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14" Type="http://schemas.openxmlformats.org/officeDocument/2006/relationships/tags" Target="../tags/tag165.xml" /><Relationship Id="rId15" Type="http://schemas.openxmlformats.org/officeDocument/2006/relationships/tags" Target="../tags/tag166.xml" /><Relationship Id="rId16" Type="http://schemas.openxmlformats.org/officeDocument/2006/relationships/tags" Target="../tags/tag167.xml" /><Relationship Id="rId17" Type="http://schemas.openxmlformats.org/officeDocument/2006/relationships/tags" Target="../tags/tag168.xml" /><Relationship Id="rId18" Type="http://schemas.openxmlformats.org/officeDocument/2006/relationships/tags" Target="../tags/tag169.xml" /><Relationship Id="rId19" Type="http://schemas.openxmlformats.org/officeDocument/2006/relationships/tags" Target="../tags/tag170.xml" /><Relationship Id="rId2" Type="http://schemas.openxmlformats.org/officeDocument/2006/relationships/notesSlide" Target="../notesSlides/notesSlide15.xml" /><Relationship Id="rId20" Type="http://schemas.openxmlformats.org/officeDocument/2006/relationships/tags" Target="../tags/tag171.xml" /><Relationship Id="rId21" Type="http://schemas.openxmlformats.org/officeDocument/2006/relationships/tags" Target="../tags/tag172.xml" /><Relationship Id="rId22" Type="http://schemas.openxmlformats.org/officeDocument/2006/relationships/tags" Target="../tags/tag173.xml" /><Relationship Id="rId23" Type="http://schemas.openxmlformats.org/officeDocument/2006/relationships/tags" Target="../tags/tag174.xml" /><Relationship Id="rId24" Type="http://schemas.openxmlformats.org/officeDocument/2006/relationships/tags" Target="../tags/tag175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14" Type="http://schemas.openxmlformats.org/officeDocument/2006/relationships/tags" Target="../tags/tag187.xml" /><Relationship Id="rId15" Type="http://schemas.openxmlformats.org/officeDocument/2006/relationships/tags" Target="../tags/tag188.xml" /><Relationship Id="rId16" Type="http://schemas.openxmlformats.org/officeDocument/2006/relationships/tags" Target="../tags/tag189.xml" /><Relationship Id="rId17" Type="http://schemas.openxmlformats.org/officeDocument/2006/relationships/tags" Target="../tags/tag190.xml" /><Relationship Id="rId18" Type="http://schemas.openxmlformats.org/officeDocument/2006/relationships/tags" Target="../tags/tag191.xml" /><Relationship Id="rId19" Type="http://schemas.openxmlformats.org/officeDocument/2006/relationships/tags" Target="../tags/tag192.xml" /><Relationship Id="rId2" Type="http://schemas.openxmlformats.org/officeDocument/2006/relationships/notesSlide" Target="../notesSlides/notesSlide16.xml" /><Relationship Id="rId20" Type="http://schemas.openxmlformats.org/officeDocument/2006/relationships/tags" Target="../tags/tag193.xml" /><Relationship Id="rId21" Type="http://schemas.openxmlformats.org/officeDocument/2006/relationships/tags" Target="../tags/tag194.xml" /><Relationship Id="rId22" Type="http://schemas.openxmlformats.org/officeDocument/2006/relationships/tags" Target="../tags/tag195.xml" /><Relationship Id="rId23" Type="http://schemas.openxmlformats.org/officeDocument/2006/relationships/tags" Target="../tags/tag196.xml" /><Relationship Id="rId24" Type="http://schemas.openxmlformats.org/officeDocument/2006/relationships/tags" Target="../tags/tag197.xml" /><Relationship Id="rId25" Type="http://schemas.openxmlformats.org/officeDocument/2006/relationships/tags" Target="../tags/tag198.xml" /><Relationship Id="rId26" Type="http://schemas.openxmlformats.org/officeDocument/2006/relationships/tags" Target="../tags/tag199.xml" /><Relationship Id="rId27" Type="http://schemas.openxmlformats.org/officeDocument/2006/relationships/tags" Target="../tags/tag200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14" Type="http://schemas.openxmlformats.org/officeDocument/2006/relationships/tags" Target="../tags/tag212.xml" /><Relationship Id="rId15" Type="http://schemas.openxmlformats.org/officeDocument/2006/relationships/tags" Target="../tags/tag213.xml" /><Relationship Id="rId16" Type="http://schemas.openxmlformats.org/officeDocument/2006/relationships/tags" Target="../tags/tag214.xml" /><Relationship Id="rId17" Type="http://schemas.openxmlformats.org/officeDocument/2006/relationships/tags" Target="../tags/tag215.xml" /><Relationship Id="rId18" Type="http://schemas.openxmlformats.org/officeDocument/2006/relationships/tags" Target="../tags/tag216.xml" /><Relationship Id="rId19" Type="http://schemas.openxmlformats.org/officeDocument/2006/relationships/tags" Target="../tags/tag217.xml" /><Relationship Id="rId2" Type="http://schemas.openxmlformats.org/officeDocument/2006/relationships/notesSlide" Target="../notesSlides/notesSlide17.xml" /><Relationship Id="rId20" Type="http://schemas.openxmlformats.org/officeDocument/2006/relationships/tags" Target="../tags/tag218.xml" /><Relationship Id="rId21" Type="http://schemas.openxmlformats.org/officeDocument/2006/relationships/tags" Target="../tags/tag219.xml" /><Relationship Id="rId22" Type="http://schemas.openxmlformats.org/officeDocument/2006/relationships/tags" Target="../tags/tag220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tags" Target="../tags/tag206.xml" /><Relationship Id="rId9" Type="http://schemas.openxmlformats.org/officeDocument/2006/relationships/tags" Target="../tags/tag207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8.xml" /><Relationship Id="rId11" Type="http://schemas.openxmlformats.org/officeDocument/2006/relationships/tags" Target="../tags/tag229.xml" /><Relationship Id="rId12" Type="http://schemas.openxmlformats.org/officeDocument/2006/relationships/tags" Target="../tags/tag230.xml" /><Relationship Id="rId13" Type="http://schemas.openxmlformats.org/officeDocument/2006/relationships/tags" Target="../tags/tag231.xml" /><Relationship Id="rId14" Type="http://schemas.openxmlformats.org/officeDocument/2006/relationships/tags" Target="../tags/tag232.xml" /><Relationship Id="rId15" Type="http://schemas.openxmlformats.org/officeDocument/2006/relationships/tags" Target="../tags/tag233.xml" /><Relationship Id="rId16" Type="http://schemas.openxmlformats.org/officeDocument/2006/relationships/tags" Target="../tags/tag234.xml" /><Relationship Id="rId17" Type="http://schemas.openxmlformats.org/officeDocument/2006/relationships/tags" Target="../tags/tag235.xml" /><Relationship Id="rId18" Type="http://schemas.openxmlformats.org/officeDocument/2006/relationships/tags" Target="../tags/tag236.xml" /><Relationship Id="rId19" Type="http://schemas.openxmlformats.org/officeDocument/2006/relationships/tags" Target="../tags/tag237.xml" /><Relationship Id="rId2" Type="http://schemas.openxmlformats.org/officeDocument/2006/relationships/notesSlide" Target="../notesSlides/notesSlide18.xml" /><Relationship Id="rId20" Type="http://schemas.openxmlformats.org/officeDocument/2006/relationships/tags" Target="../tags/tag238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tags" Target="../tags/tag227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6.xml" /><Relationship Id="rId11" Type="http://schemas.openxmlformats.org/officeDocument/2006/relationships/tags" Target="../tags/tag247.xml" /><Relationship Id="rId12" Type="http://schemas.openxmlformats.org/officeDocument/2006/relationships/tags" Target="../tags/tag248.xml" /><Relationship Id="rId13" Type="http://schemas.openxmlformats.org/officeDocument/2006/relationships/tags" Target="../tags/tag249.xml" /><Relationship Id="rId14" Type="http://schemas.openxmlformats.org/officeDocument/2006/relationships/tags" Target="../tags/tag250.xml" /><Relationship Id="rId15" Type="http://schemas.openxmlformats.org/officeDocument/2006/relationships/tags" Target="../tags/tag251.xml" /><Relationship Id="rId16" Type="http://schemas.openxmlformats.org/officeDocument/2006/relationships/tags" Target="../tags/tag252.xml" /><Relationship Id="rId17" Type="http://schemas.openxmlformats.org/officeDocument/2006/relationships/tags" Target="../tags/tag253.xml" /><Relationship Id="rId18" Type="http://schemas.openxmlformats.org/officeDocument/2006/relationships/tags" Target="../tags/tag254.xml" /><Relationship Id="rId19" Type="http://schemas.openxmlformats.org/officeDocument/2006/relationships/tags" Target="../tags/tag255.xml" /><Relationship Id="rId2" Type="http://schemas.openxmlformats.org/officeDocument/2006/relationships/notesSlide" Target="../notesSlides/notesSlide19.xml" /><Relationship Id="rId20" Type="http://schemas.openxmlformats.org/officeDocument/2006/relationships/tags" Target="../tags/tag256.xml" /><Relationship Id="rId21" Type="http://schemas.openxmlformats.org/officeDocument/2006/relationships/tags" Target="../tags/tag257.xml" /><Relationship Id="rId22" Type="http://schemas.openxmlformats.org/officeDocument/2006/relationships/tags" Target="../tags/tag258.xml" /><Relationship Id="rId23" Type="http://schemas.openxmlformats.org/officeDocument/2006/relationships/tags" Target="../tags/tag259.xml" /><Relationship Id="rId3" Type="http://schemas.openxmlformats.org/officeDocument/2006/relationships/tags" Target="../tags/tag239.xml" /><Relationship Id="rId4" Type="http://schemas.openxmlformats.org/officeDocument/2006/relationships/tags" Target="../tags/tag240.xml" /><Relationship Id="rId5" Type="http://schemas.openxmlformats.org/officeDocument/2006/relationships/tags" Target="../tags/tag241.xml" /><Relationship Id="rId6" Type="http://schemas.openxmlformats.org/officeDocument/2006/relationships/tags" Target="../tags/tag242.xml" /><Relationship Id="rId7" Type="http://schemas.openxmlformats.org/officeDocument/2006/relationships/tags" Target="../tags/tag243.xml" /><Relationship Id="rId8" Type="http://schemas.openxmlformats.org/officeDocument/2006/relationships/tags" Target="../tags/tag244.xml" /><Relationship Id="rId9" Type="http://schemas.openxmlformats.org/officeDocument/2006/relationships/tags" Target="../tags/tag245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7.xml" /><Relationship Id="rId11" Type="http://schemas.openxmlformats.org/officeDocument/2006/relationships/tags" Target="../tags/tag268.xml" /><Relationship Id="rId12" Type="http://schemas.openxmlformats.org/officeDocument/2006/relationships/tags" Target="../tags/tag269.xml" /><Relationship Id="rId13" Type="http://schemas.openxmlformats.org/officeDocument/2006/relationships/tags" Target="../tags/tag270.xml" /><Relationship Id="rId14" Type="http://schemas.openxmlformats.org/officeDocument/2006/relationships/tags" Target="../tags/tag271.xml" /><Relationship Id="rId15" Type="http://schemas.openxmlformats.org/officeDocument/2006/relationships/tags" Target="../tags/tag272.xml" /><Relationship Id="rId16" Type="http://schemas.openxmlformats.org/officeDocument/2006/relationships/tags" Target="../tags/tag273.xml" /><Relationship Id="rId17" Type="http://schemas.openxmlformats.org/officeDocument/2006/relationships/tags" Target="../tags/tag274.xml" /><Relationship Id="rId18" Type="http://schemas.openxmlformats.org/officeDocument/2006/relationships/tags" Target="../tags/tag275.xml" /><Relationship Id="rId19" Type="http://schemas.openxmlformats.org/officeDocument/2006/relationships/tags" Target="../tags/tag276.xml" /><Relationship Id="rId2" Type="http://schemas.openxmlformats.org/officeDocument/2006/relationships/notesSlide" Target="../notesSlides/notesSlide20.xml" /><Relationship Id="rId20" Type="http://schemas.openxmlformats.org/officeDocument/2006/relationships/tags" Target="../tags/tag277.xml" /><Relationship Id="rId21" Type="http://schemas.openxmlformats.org/officeDocument/2006/relationships/tags" Target="../tags/tag278.xml" /><Relationship Id="rId22" Type="http://schemas.openxmlformats.org/officeDocument/2006/relationships/tags" Target="../tags/tag279.xml" /><Relationship Id="rId23" Type="http://schemas.openxmlformats.org/officeDocument/2006/relationships/tags" Target="../tags/tag280.xml" /><Relationship Id="rId3" Type="http://schemas.openxmlformats.org/officeDocument/2006/relationships/tags" Target="../tags/tag260.xml" /><Relationship Id="rId4" Type="http://schemas.openxmlformats.org/officeDocument/2006/relationships/tags" Target="../tags/tag261.xml" /><Relationship Id="rId5" Type="http://schemas.openxmlformats.org/officeDocument/2006/relationships/tags" Target="../tags/tag262.xml" /><Relationship Id="rId6" Type="http://schemas.openxmlformats.org/officeDocument/2006/relationships/tags" Target="../tags/tag263.xml" /><Relationship Id="rId7" Type="http://schemas.openxmlformats.org/officeDocument/2006/relationships/tags" Target="../tags/tag264.xml" /><Relationship Id="rId8" Type="http://schemas.openxmlformats.org/officeDocument/2006/relationships/tags" Target="../tags/tag265.xml" /><Relationship Id="rId9" Type="http://schemas.openxmlformats.org/officeDocument/2006/relationships/tags" Target="../tags/tag266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8.xml" /><Relationship Id="rId11" Type="http://schemas.openxmlformats.org/officeDocument/2006/relationships/tags" Target="../tags/tag289.xml" /><Relationship Id="rId12" Type="http://schemas.openxmlformats.org/officeDocument/2006/relationships/tags" Target="../tags/tag290.xml" /><Relationship Id="rId13" Type="http://schemas.openxmlformats.org/officeDocument/2006/relationships/tags" Target="../tags/tag291.xml" /><Relationship Id="rId14" Type="http://schemas.openxmlformats.org/officeDocument/2006/relationships/tags" Target="../tags/tag292.xml" /><Relationship Id="rId15" Type="http://schemas.openxmlformats.org/officeDocument/2006/relationships/tags" Target="../tags/tag293.xml" /><Relationship Id="rId16" Type="http://schemas.openxmlformats.org/officeDocument/2006/relationships/tags" Target="../tags/tag294.xml" /><Relationship Id="rId17" Type="http://schemas.openxmlformats.org/officeDocument/2006/relationships/tags" Target="../tags/tag295.xml" /><Relationship Id="rId18" Type="http://schemas.openxmlformats.org/officeDocument/2006/relationships/tags" Target="../tags/tag296.xml" /><Relationship Id="rId19" Type="http://schemas.openxmlformats.org/officeDocument/2006/relationships/tags" Target="../tags/tag297.xml" /><Relationship Id="rId2" Type="http://schemas.openxmlformats.org/officeDocument/2006/relationships/notesSlide" Target="../notesSlides/notesSlide21.xml" /><Relationship Id="rId20" Type="http://schemas.openxmlformats.org/officeDocument/2006/relationships/tags" Target="../tags/tag298.xml" /><Relationship Id="rId21" Type="http://schemas.openxmlformats.org/officeDocument/2006/relationships/tags" Target="../tags/tag299.xml" /><Relationship Id="rId22" Type="http://schemas.openxmlformats.org/officeDocument/2006/relationships/tags" Target="../tags/tag300.xml" /><Relationship Id="rId23" Type="http://schemas.openxmlformats.org/officeDocument/2006/relationships/tags" Target="../tags/tag301.xml" /><Relationship Id="rId24" Type="http://schemas.openxmlformats.org/officeDocument/2006/relationships/tags" Target="../tags/tag302.xml" /><Relationship Id="rId25" Type="http://schemas.openxmlformats.org/officeDocument/2006/relationships/tags" Target="../tags/tag303.xml" /><Relationship Id="rId26" Type="http://schemas.openxmlformats.org/officeDocument/2006/relationships/tags" Target="../tags/tag304.xml" /><Relationship Id="rId27" Type="http://schemas.openxmlformats.org/officeDocument/2006/relationships/tags" Target="../tags/tag305.xml" /><Relationship Id="rId28" Type="http://schemas.openxmlformats.org/officeDocument/2006/relationships/tags" Target="../tags/tag306.xml" /><Relationship Id="rId29" Type="http://schemas.openxmlformats.org/officeDocument/2006/relationships/tags" Target="../tags/tag307.xml" /><Relationship Id="rId3" Type="http://schemas.openxmlformats.org/officeDocument/2006/relationships/tags" Target="../tags/tag281.xml" /><Relationship Id="rId30" Type="http://schemas.openxmlformats.org/officeDocument/2006/relationships/tags" Target="../tags/tag308.xml" /><Relationship Id="rId31" Type="http://schemas.openxmlformats.org/officeDocument/2006/relationships/tags" Target="../tags/tag309.xml" /><Relationship Id="rId32" Type="http://schemas.openxmlformats.org/officeDocument/2006/relationships/tags" Target="../tags/tag310.xml" /><Relationship Id="rId4" Type="http://schemas.openxmlformats.org/officeDocument/2006/relationships/tags" Target="../tags/tag282.xml" /><Relationship Id="rId5" Type="http://schemas.openxmlformats.org/officeDocument/2006/relationships/tags" Target="../tags/tag283.xml" /><Relationship Id="rId6" Type="http://schemas.openxmlformats.org/officeDocument/2006/relationships/tags" Target="../tags/tag284.xml" /><Relationship Id="rId7" Type="http://schemas.openxmlformats.org/officeDocument/2006/relationships/tags" Target="../tags/tag285.xml" /><Relationship Id="rId8" Type="http://schemas.openxmlformats.org/officeDocument/2006/relationships/tags" Target="../tags/tag286.xml" /><Relationship Id="rId9" Type="http://schemas.openxmlformats.org/officeDocument/2006/relationships/tags" Target="../tags/tag287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18.xml" /><Relationship Id="rId11" Type="http://schemas.openxmlformats.org/officeDocument/2006/relationships/tags" Target="../tags/tag319.xml" /><Relationship Id="rId12" Type="http://schemas.openxmlformats.org/officeDocument/2006/relationships/tags" Target="../tags/tag320.xml" /><Relationship Id="rId13" Type="http://schemas.openxmlformats.org/officeDocument/2006/relationships/tags" Target="../tags/tag321.xml" /><Relationship Id="rId14" Type="http://schemas.openxmlformats.org/officeDocument/2006/relationships/tags" Target="../tags/tag322.xml" /><Relationship Id="rId15" Type="http://schemas.openxmlformats.org/officeDocument/2006/relationships/tags" Target="../tags/tag323.xml" /><Relationship Id="rId16" Type="http://schemas.openxmlformats.org/officeDocument/2006/relationships/tags" Target="../tags/tag324.xml" /><Relationship Id="rId17" Type="http://schemas.openxmlformats.org/officeDocument/2006/relationships/tags" Target="../tags/tag325.xml" /><Relationship Id="rId18" Type="http://schemas.openxmlformats.org/officeDocument/2006/relationships/tags" Target="../tags/tag326.xml" /><Relationship Id="rId19" Type="http://schemas.openxmlformats.org/officeDocument/2006/relationships/tags" Target="../tags/tag327.xml" /><Relationship Id="rId2" Type="http://schemas.openxmlformats.org/officeDocument/2006/relationships/notesSlide" Target="../notesSlides/notesSlide22.xml" /><Relationship Id="rId20" Type="http://schemas.openxmlformats.org/officeDocument/2006/relationships/tags" Target="../tags/tag328.xml" /><Relationship Id="rId21" Type="http://schemas.openxmlformats.org/officeDocument/2006/relationships/tags" Target="../tags/tag329.xml" /><Relationship Id="rId3" Type="http://schemas.openxmlformats.org/officeDocument/2006/relationships/tags" Target="../tags/tag311.xml" /><Relationship Id="rId4" Type="http://schemas.openxmlformats.org/officeDocument/2006/relationships/tags" Target="../tags/tag312.xml" /><Relationship Id="rId5" Type="http://schemas.openxmlformats.org/officeDocument/2006/relationships/tags" Target="../tags/tag313.xml" /><Relationship Id="rId6" Type="http://schemas.openxmlformats.org/officeDocument/2006/relationships/tags" Target="../tags/tag314.xml" /><Relationship Id="rId7" Type="http://schemas.openxmlformats.org/officeDocument/2006/relationships/tags" Target="../tags/tag315.xml" /><Relationship Id="rId8" Type="http://schemas.openxmlformats.org/officeDocument/2006/relationships/tags" Target="../tags/tag316.xml" /><Relationship Id="rId9" Type="http://schemas.openxmlformats.org/officeDocument/2006/relationships/tags" Target="../tags/tag317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37.xml" /><Relationship Id="rId11" Type="http://schemas.openxmlformats.org/officeDocument/2006/relationships/tags" Target="../tags/tag338.xml" /><Relationship Id="rId12" Type="http://schemas.openxmlformats.org/officeDocument/2006/relationships/tags" Target="../tags/tag339.xml" /><Relationship Id="rId13" Type="http://schemas.openxmlformats.org/officeDocument/2006/relationships/tags" Target="../tags/tag340.xml" /><Relationship Id="rId14" Type="http://schemas.openxmlformats.org/officeDocument/2006/relationships/tags" Target="../tags/tag341.xml" /><Relationship Id="rId15" Type="http://schemas.openxmlformats.org/officeDocument/2006/relationships/tags" Target="../tags/tag342.xml" /><Relationship Id="rId16" Type="http://schemas.openxmlformats.org/officeDocument/2006/relationships/tags" Target="../tags/tag343.xml" /><Relationship Id="rId17" Type="http://schemas.openxmlformats.org/officeDocument/2006/relationships/tags" Target="../tags/tag344.xml" /><Relationship Id="rId18" Type="http://schemas.openxmlformats.org/officeDocument/2006/relationships/tags" Target="../tags/tag345.xml" /><Relationship Id="rId19" Type="http://schemas.openxmlformats.org/officeDocument/2006/relationships/tags" Target="../tags/tag346.xml" /><Relationship Id="rId2" Type="http://schemas.openxmlformats.org/officeDocument/2006/relationships/notesSlide" Target="../notesSlides/notesSlide23.xml" /><Relationship Id="rId20" Type="http://schemas.openxmlformats.org/officeDocument/2006/relationships/tags" Target="../tags/tag347.xml" /><Relationship Id="rId21" Type="http://schemas.openxmlformats.org/officeDocument/2006/relationships/tags" Target="../tags/tag348.xml" /><Relationship Id="rId22" Type="http://schemas.openxmlformats.org/officeDocument/2006/relationships/tags" Target="../tags/tag349.xml" /><Relationship Id="rId23" Type="http://schemas.openxmlformats.org/officeDocument/2006/relationships/tags" Target="../tags/tag350.xml" /><Relationship Id="rId3" Type="http://schemas.openxmlformats.org/officeDocument/2006/relationships/tags" Target="../tags/tag330.xml" /><Relationship Id="rId4" Type="http://schemas.openxmlformats.org/officeDocument/2006/relationships/tags" Target="../tags/tag331.xml" /><Relationship Id="rId5" Type="http://schemas.openxmlformats.org/officeDocument/2006/relationships/tags" Target="../tags/tag332.xml" /><Relationship Id="rId6" Type="http://schemas.openxmlformats.org/officeDocument/2006/relationships/tags" Target="../tags/tag333.xml" /><Relationship Id="rId7" Type="http://schemas.openxmlformats.org/officeDocument/2006/relationships/tags" Target="../tags/tag334.xml" /><Relationship Id="rId8" Type="http://schemas.openxmlformats.org/officeDocument/2006/relationships/tags" Target="../tags/tag335.xml" /><Relationship Id="rId9" Type="http://schemas.openxmlformats.org/officeDocument/2006/relationships/tags" Target="../tags/tag336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58.xml" /><Relationship Id="rId11" Type="http://schemas.openxmlformats.org/officeDocument/2006/relationships/tags" Target="../tags/tag359.xml" /><Relationship Id="rId12" Type="http://schemas.openxmlformats.org/officeDocument/2006/relationships/tags" Target="../tags/tag360.xml" /><Relationship Id="rId13" Type="http://schemas.openxmlformats.org/officeDocument/2006/relationships/tags" Target="../tags/tag361.xml" /><Relationship Id="rId14" Type="http://schemas.openxmlformats.org/officeDocument/2006/relationships/tags" Target="../tags/tag362.xml" /><Relationship Id="rId15" Type="http://schemas.openxmlformats.org/officeDocument/2006/relationships/tags" Target="../tags/tag363.xml" /><Relationship Id="rId16" Type="http://schemas.openxmlformats.org/officeDocument/2006/relationships/tags" Target="../tags/tag364.xml" /><Relationship Id="rId17" Type="http://schemas.openxmlformats.org/officeDocument/2006/relationships/tags" Target="../tags/tag365.xml" /><Relationship Id="rId18" Type="http://schemas.openxmlformats.org/officeDocument/2006/relationships/tags" Target="../tags/tag366.xml" /><Relationship Id="rId19" Type="http://schemas.openxmlformats.org/officeDocument/2006/relationships/tags" Target="../tags/tag367.xml" /><Relationship Id="rId2" Type="http://schemas.openxmlformats.org/officeDocument/2006/relationships/notesSlide" Target="../notesSlides/notesSlide24.xml" /><Relationship Id="rId20" Type="http://schemas.openxmlformats.org/officeDocument/2006/relationships/tags" Target="../tags/tag368.xml" /><Relationship Id="rId21" Type="http://schemas.openxmlformats.org/officeDocument/2006/relationships/tags" Target="../tags/tag369.xml" /><Relationship Id="rId22" Type="http://schemas.openxmlformats.org/officeDocument/2006/relationships/tags" Target="../tags/tag370.xml" /><Relationship Id="rId23" Type="http://schemas.openxmlformats.org/officeDocument/2006/relationships/tags" Target="../tags/tag371.xml" /><Relationship Id="rId24" Type="http://schemas.openxmlformats.org/officeDocument/2006/relationships/tags" Target="../tags/tag372.xml" /><Relationship Id="rId25" Type="http://schemas.openxmlformats.org/officeDocument/2006/relationships/tags" Target="../tags/tag373.xml" /><Relationship Id="rId26" Type="http://schemas.openxmlformats.org/officeDocument/2006/relationships/tags" Target="../tags/tag374.xml" /><Relationship Id="rId27" Type="http://schemas.openxmlformats.org/officeDocument/2006/relationships/tags" Target="../tags/tag375.xml" /><Relationship Id="rId28" Type="http://schemas.openxmlformats.org/officeDocument/2006/relationships/tags" Target="../tags/tag376.xml" /><Relationship Id="rId29" Type="http://schemas.openxmlformats.org/officeDocument/2006/relationships/tags" Target="../tags/tag377.xml" /><Relationship Id="rId3" Type="http://schemas.openxmlformats.org/officeDocument/2006/relationships/tags" Target="../tags/tag351.xml" /><Relationship Id="rId4" Type="http://schemas.openxmlformats.org/officeDocument/2006/relationships/tags" Target="../tags/tag352.xml" /><Relationship Id="rId5" Type="http://schemas.openxmlformats.org/officeDocument/2006/relationships/tags" Target="../tags/tag353.xml" /><Relationship Id="rId6" Type="http://schemas.openxmlformats.org/officeDocument/2006/relationships/tags" Target="../tags/tag354.xml" /><Relationship Id="rId7" Type="http://schemas.openxmlformats.org/officeDocument/2006/relationships/tags" Target="../tags/tag355.xml" /><Relationship Id="rId8" Type="http://schemas.openxmlformats.org/officeDocument/2006/relationships/tags" Target="../tags/tag356.xml" /><Relationship Id="rId9" Type="http://schemas.openxmlformats.org/officeDocument/2006/relationships/tags" Target="../tags/tag357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85.xml" /><Relationship Id="rId11" Type="http://schemas.openxmlformats.org/officeDocument/2006/relationships/tags" Target="../tags/tag386.xml" /><Relationship Id="rId12" Type="http://schemas.openxmlformats.org/officeDocument/2006/relationships/tags" Target="../tags/tag387.xml" /><Relationship Id="rId13" Type="http://schemas.openxmlformats.org/officeDocument/2006/relationships/tags" Target="../tags/tag388.xml" /><Relationship Id="rId14" Type="http://schemas.openxmlformats.org/officeDocument/2006/relationships/tags" Target="../tags/tag389.xml" /><Relationship Id="rId15" Type="http://schemas.openxmlformats.org/officeDocument/2006/relationships/tags" Target="../tags/tag390.xml" /><Relationship Id="rId16" Type="http://schemas.openxmlformats.org/officeDocument/2006/relationships/tags" Target="../tags/tag391.xml" /><Relationship Id="rId17" Type="http://schemas.openxmlformats.org/officeDocument/2006/relationships/tags" Target="../tags/tag392.xml" /><Relationship Id="rId18" Type="http://schemas.openxmlformats.org/officeDocument/2006/relationships/tags" Target="../tags/tag393.xml" /><Relationship Id="rId19" Type="http://schemas.openxmlformats.org/officeDocument/2006/relationships/tags" Target="../tags/tag394.xml" /><Relationship Id="rId2" Type="http://schemas.openxmlformats.org/officeDocument/2006/relationships/notesSlide" Target="../notesSlides/notesSlide25.xml" /><Relationship Id="rId20" Type="http://schemas.openxmlformats.org/officeDocument/2006/relationships/tags" Target="../tags/tag395.xml" /><Relationship Id="rId21" Type="http://schemas.openxmlformats.org/officeDocument/2006/relationships/tags" Target="../tags/tag396.xml" /><Relationship Id="rId22" Type="http://schemas.openxmlformats.org/officeDocument/2006/relationships/tags" Target="../tags/tag397.xml" /><Relationship Id="rId23" Type="http://schemas.openxmlformats.org/officeDocument/2006/relationships/tags" Target="../tags/tag398.xml" /><Relationship Id="rId3" Type="http://schemas.openxmlformats.org/officeDocument/2006/relationships/tags" Target="../tags/tag378.xml" /><Relationship Id="rId4" Type="http://schemas.openxmlformats.org/officeDocument/2006/relationships/tags" Target="../tags/tag379.xml" /><Relationship Id="rId5" Type="http://schemas.openxmlformats.org/officeDocument/2006/relationships/tags" Target="../tags/tag380.xml" /><Relationship Id="rId6" Type="http://schemas.openxmlformats.org/officeDocument/2006/relationships/tags" Target="../tags/tag381.xml" /><Relationship Id="rId7" Type="http://schemas.openxmlformats.org/officeDocument/2006/relationships/tags" Target="../tags/tag382.xml" /><Relationship Id="rId8" Type="http://schemas.openxmlformats.org/officeDocument/2006/relationships/tags" Target="../tags/tag383.xml" /><Relationship Id="rId9" Type="http://schemas.openxmlformats.org/officeDocument/2006/relationships/tags" Target="../tags/tag384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06.xml" /><Relationship Id="rId11" Type="http://schemas.openxmlformats.org/officeDocument/2006/relationships/tags" Target="../tags/tag407.xml" /><Relationship Id="rId12" Type="http://schemas.openxmlformats.org/officeDocument/2006/relationships/tags" Target="../tags/tag408.xml" /><Relationship Id="rId13" Type="http://schemas.openxmlformats.org/officeDocument/2006/relationships/tags" Target="../tags/tag409.xml" /><Relationship Id="rId14" Type="http://schemas.openxmlformats.org/officeDocument/2006/relationships/tags" Target="../tags/tag410.xml" /><Relationship Id="rId15" Type="http://schemas.openxmlformats.org/officeDocument/2006/relationships/tags" Target="../tags/tag411.xml" /><Relationship Id="rId16" Type="http://schemas.openxmlformats.org/officeDocument/2006/relationships/tags" Target="../tags/tag412.xml" /><Relationship Id="rId17" Type="http://schemas.openxmlformats.org/officeDocument/2006/relationships/tags" Target="../tags/tag413.xml" /><Relationship Id="rId18" Type="http://schemas.openxmlformats.org/officeDocument/2006/relationships/tags" Target="../tags/tag414.xml" /><Relationship Id="rId19" Type="http://schemas.openxmlformats.org/officeDocument/2006/relationships/tags" Target="../tags/tag415.xml" /><Relationship Id="rId2" Type="http://schemas.openxmlformats.org/officeDocument/2006/relationships/notesSlide" Target="../notesSlides/notesSlide26.xml" /><Relationship Id="rId20" Type="http://schemas.openxmlformats.org/officeDocument/2006/relationships/tags" Target="../tags/tag416.xml" /><Relationship Id="rId21" Type="http://schemas.openxmlformats.org/officeDocument/2006/relationships/tags" Target="../tags/tag417.xml" /><Relationship Id="rId22" Type="http://schemas.openxmlformats.org/officeDocument/2006/relationships/tags" Target="../tags/tag418.xml" /><Relationship Id="rId3" Type="http://schemas.openxmlformats.org/officeDocument/2006/relationships/tags" Target="../tags/tag399.xml" /><Relationship Id="rId4" Type="http://schemas.openxmlformats.org/officeDocument/2006/relationships/tags" Target="../tags/tag400.xml" /><Relationship Id="rId5" Type="http://schemas.openxmlformats.org/officeDocument/2006/relationships/tags" Target="../tags/tag401.xml" /><Relationship Id="rId6" Type="http://schemas.openxmlformats.org/officeDocument/2006/relationships/tags" Target="../tags/tag402.xml" /><Relationship Id="rId7" Type="http://schemas.openxmlformats.org/officeDocument/2006/relationships/tags" Target="../tags/tag403.xml" /><Relationship Id="rId8" Type="http://schemas.openxmlformats.org/officeDocument/2006/relationships/tags" Target="../tags/tag404.xml" /><Relationship Id="rId9" Type="http://schemas.openxmlformats.org/officeDocument/2006/relationships/tags" Target="../tags/tag405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26.xml" /><Relationship Id="rId11" Type="http://schemas.openxmlformats.org/officeDocument/2006/relationships/tags" Target="../tags/tag427.xml" /><Relationship Id="rId12" Type="http://schemas.openxmlformats.org/officeDocument/2006/relationships/tags" Target="../tags/tag428.xml" /><Relationship Id="rId13" Type="http://schemas.openxmlformats.org/officeDocument/2006/relationships/tags" Target="../tags/tag429.xml" /><Relationship Id="rId14" Type="http://schemas.openxmlformats.org/officeDocument/2006/relationships/tags" Target="../tags/tag430.xml" /><Relationship Id="rId15" Type="http://schemas.openxmlformats.org/officeDocument/2006/relationships/tags" Target="../tags/tag431.xml" /><Relationship Id="rId16" Type="http://schemas.openxmlformats.org/officeDocument/2006/relationships/tags" Target="../tags/tag432.xml" /><Relationship Id="rId17" Type="http://schemas.openxmlformats.org/officeDocument/2006/relationships/tags" Target="../tags/tag433.xml" /><Relationship Id="rId18" Type="http://schemas.openxmlformats.org/officeDocument/2006/relationships/tags" Target="../tags/tag434.xml" /><Relationship Id="rId19" Type="http://schemas.openxmlformats.org/officeDocument/2006/relationships/tags" Target="../tags/tag435.xml" /><Relationship Id="rId2" Type="http://schemas.openxmlformats.org/officeDocument/2006/relationships/notesSlide" Target="../notesSlides/notesSlide27.xml" /><Relationship Id="rId20" Type="http://schemas.openxmlformats.org/officeDocument/2006/relationships/tags" Target="../tags/tag436.xml" /><Relationship Id="rId21" Type="http://schemas.openxmlformats.org/officeDocument/2006/relationships/tags" Target="../tags/tag437.xml" /><Relationship Id="rId22" Type="http://schemas.openxmlformats.org/officeDocument/2006/relationships/tags" Target="../tags/tag438.xml" /><Relationship Id="rId23" Type="http://schemas.openxmlformats.org/officeDocument/2006/relationships/tags" Target="../tags/tag439.xml" /><Relationship Id="rId24" Type="http://schemas.openxmlformats.org/officeDocument/2006/relationships/tags" Target="../tags/tag440.xml" /><Relationship Id="rId25" Type="http://schemas.openxmlformats.org/officeDocument/2006/relationships/tags" Target="../tags/tag441.xml" /><Relationship Id="rId26" Type="http://schemas.openxmlformats.org/officeDocument/2006/relationships/tags" Target="../tags/tag442.xml" /><Relationship Id="rId27" Type="http://schemas.openxmlformats.org/officeDocument/2006/relationships/tags" Target="../tags/tag443.xml" /><Relationship Id="rId28" Type="http://schemas.openxmlformats.org/officeDocument/2006/relationships/tags" Target="../tags/tag444.xml" /><Relationship Id="rId3" Type="http://schemas.openxmlformats.org/officeDocument/2006/relationships/tags" Target="../tags/tag419.xml" /><Relationship Id="rId4" Type="http://schemas.openxmlformats.org/officeDocument/2006/relationships/tags" Target="../tags/tag420.xml" /><Relationship Id="rId5" Type="http://schemas.openxmlformats.org/officeDocument/2006/relationships/tags" Target="../tags/tag421.xml" /><Relationship Id="rId6" Type="http://schemas.openxmlformats.org/officeDocument/2006/relationships/tags" Target="../tags/tag422.xml" /><Relationship Id="rId7" Type="http://schemas.openxmlformats.org/officeDocument/2006/relationships/tags" Target="../tags/tag423.xml" /><Relationship Id="rId8" Type="http://schemas.openxmlformats.org/officeDocument/2006/relationships/tags" Target="../tags/tag424.xml" /><Relationship Id="rId9" Type="http://schemas.openxmlformats.org/officeDocument/2006/relationships/tags" Target="../tags/tag425.xm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52.xml" /><Relationship Id="rId11" Type="http://schemas.openxmlformats.org/officeDocument/2006/relationships/tags" Target="../tags/tag453.xml" /><Relationship Id="rId12" Type="http://schemas.openxmlformats.org/officeDocument/2006/relationships/tags" Target="../tags/tag454.xml" /><Relationship Id="rId13" Type="http://schemas.openxmlformats.org/officeDocument/2006/relationships/tags" Target="../tags/tag455.xml" /><Relationship Id="rId14" Type="http://schemas.openxmlformats.org/officeDocument/2006/relationships/tags" Target="../tags/tag456.xml" /><Relationship Id="rId15" Type="http://schemas.openxmlformats.org/officeDocument/2006/relationships/image" Target="../media/image3.png" /><Relationship Id="rId2" Type="http://schemas.openxmlformats.org/officeDocument/2006/relationships/notesSlide" Target="../notesSlides/notesSlide28.xml" /><Relationship Id="rId3" Type="http://schemas.openxmlformats.org/officeDocument/2006/relationships/tags" Target="../tags/tag445.xml" /><Relationship Id="rId4" Type="http://schemas.openxmlformats.org/officeDocument/2006/relationships/tags" Target="../tags/tag446.xml" /><Relationship Id="rId5" Type="http://schemas.openxmlformats.org/officeDocument/2006/relationships/tags" Target="../tags/tag447.xml" /><Relationship Id="rId6" Type="http://schemas.openxmlformats.org/officeDocument/2006/relationships/tags" Target="../tags/tag448.xml" /><Relationship Id="rId7" Type="http://schemas.openxmlformats.org/officeDocument/2006/relationships/tags" Target="../tags/tag449.xml" /><Relationship Id="rId8" Type="http://schemas.openxmlformats.org/officeDocument/2006/relationships/tags" Target="../tags/tag450.xml" /><Relationship Id="rId9" Type="http://schemas.openxmlformats.org/officeDocument/2006/relationships/tags" Target="../tags/tag451.xml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64.xml" /><Relationship Id="rId11" Type="http://schemas.openxmlformats.org/officeDocument/2006/relationships/tags" Target="../tags/tag465.xml" /><Relationship Id="rId12" Type="http://schemas.openxmlformats.org/officeDocument/2006/relationships/tags" Target="../tags/tag466.xml" /><Relationship Id="rId13" Type="http://schemas.openxmlformats.org/officeDocument/2006/relationships/tags" Target="../tags/tag467.xml" /><Relationship Id="rId14" Type="http://schemas.openxmlformats.org/officeDocument/2006/relationships/tags" Target="../tags/tag468.xml" /><Relationship Id="rId2" Type="http://schemas.openxmlformats.org/officeDocument/2006/relationships/notesSlide" Target="../notesSlides/notesSlide29.xml" /><Relationship Id="rId3" Type="http://schemas.openxmlformats.org/officeDocument/2006/relationships/tags" Target="../tags/tag457.xml" /><Relationship Id="rId4" Type="http://schemas.openxmlformats.org/officeDocument/2006/relationships/tags" Target="../tags/tag458.xml" /><Relationship Id="rId5" Type="http://schemas.openxmlformats.org/officeDocument/2006/relationships/tags" Target="../tags/tag459.xml" /><Relationship Id="rId6" Type="http://schemas.openxmlformats.org/officeDocument/2006/relationships/tags" Target="../tags/tag460.xml" /><Relationship Id="rId7" Type="http://schemas.openxmlformats.org/officeDocument/2006/relationships/tags" Target="../tags/tag461.xml" /><Relationship Id="rId8" Type="http://schemas.openxmlformats.org/officeDocument/2006/relationships/tags" Target="../tags/tag462.xml" /><Relationship Id="rId9" Type="http://schemas.openxmlformats.org/officeDocument/2006/relationships/tags" Target="../tags/tag463.xml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76.xml" /><Relationship Id="rId11" Type="http://schemas.openxmlformats.org/officeDocument/2006/relationships/tags" Target="../tags/tag477.xml" /><Relationship Id="rId12" Type="http://schemas.openxmlformats.org/officeDocument/2006/relationships/tags" Target="../tags/tag478.xml" /><Relationship Id="rId13" Type="http://schemas.openxmlformats.org/officeDocument/2006/relationships/tags" Target="../tags/tag479.xml" /><Relationship Id="rId14" Type="http://schemas.openxmlformats.org/officeDocument/2006/relationships/tags" Target="../tags/tag480.xml" /><Relationship Id="rId15" Type="http://schemas.openxmlformats.org/officeDocument/2006/relationships/tags" Target="../tags/tag481.xml" /><Relationship Id="rId16" Type="http://schemas.openxmlformats.org/officeDocument/2006/relationships/tags" Target="../tags/tag482.xml" /><Relationship Id="rId17" Type="http://schemas.openxmlformats.org/officeDocument/2006/relationships/tags" Target="../tags/tag483.xml" /><Relationship Id="rId18" Type="http://schemas.openxmlformats.org/officeDocument/2006/relationships/tags" Target="../tags/tag484.xml" /><Relationship Id="rId19" Type="http://schemas.openxmlformats.org/officeDocument/2006/relationships/tags" Target="../tags/tag485.xml" /><Relationship Id="rId2" Type="http://schemas.openxmlformats.org/officeDocument/2006/relationships/notesSlide" Target="../notesSlides/notesSlide30.xml" /><Relationship Id="rId20" Type="http://schemas.openxmlformats.org/officeDocument/2006/relationships/tags" Target="../tags/tag486.xml" /><Relationship Id="rId21" Type="http://schemas.openxmlformats.org/officeDocument/2006/relationships/tags" Target="../tags/tag487.xml" /><Relationship Id="rId3" Type="http://schemas.openxmlformats.org/officeDocument/2006/relationships/tags" Target="../tags/tag469.xml" /><Relationship Id="rId4" Type="http://schemas.openxmlformats.org/officeDocument/2006/relationships/tags" Target="../tags/tag470.xml" /><Relationship Id="rId5" Type="http://schemas.openxmlformats.org/officeDocument/2006/relationships/tags" Target="../tags/tag471.xml" /><Relationship Id="rId6" Type="http://schemas.openxmlformats.org/officeDocument/2006/relationships/tags" Target="../tags/tag472.xml" /><Relationship Id="rId7" Type="http://schemas.openxmlformats.org/officeDocument/2006/relationships/tags" Target="../tags/tag473.xml" /><Relationship Id="rId8" Type="http://schemas.openxmlformats.org/officeDocument/2006/relationships/tags" Target="../tags/tag474.xml" /><Relationship Id="rId9" Type="http://schemas.openxmlformats.org/officeDocument/2006/relationships/tags" Target="../tags/tag475.xml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95.xml" /><Relationship Id="rId2" Type="http://schemas.openxmlformats.org/officeDocument/2006/relationships/notesSlide" Target="../notesSlides/notesSlide31.xml" /><Relationship Id="rId3" Type="http://schemas.openxmlformats.org/officeDocument/2006/relationships/tags" Target="../tags/tag488.xml" /><Relationship Id="rId4" Type="http://schemas.openxmlformats.org/officeDocument/2006/relationships/tags" Target="../tags/tag489.xml" /><Relationship Id="rId5" Type="http://schemas.openxmlformats.org/officeDocument/2006/relationships/tags" Target="../tags/tag490.xml" /><Relationship Id="rId6" Type="http://schemas.openxmlformats.org/officeDocument/2006/relationships/tags" Target="../tags/tag491.xml" /><Relationship Id="rId7" Type="http://schemas.openxmlformats.org/officeDocument/2006/relationships/tags" Target="../tags/tag492.xml" /><Relationship Id="rId8" Type="http://schemas.openxmlformats.org/officeDocument/2006/relationships/tags" Target="../tags/tag493.xml" /><Relationship Id="rId9" Type="http://schemas.openxmlformats.org/officeDocument/2006/relationships/tags" Target="../tags/tag494.xml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03.xml" /><Relationship Id="rId11" Type="http://schemas.openxmlformats.org/officeDocument/2006/relationships/tags" Target="../tags/tag504.xml" /><Relationship Id="rId12" Type="http://schemas.openxmlformats.org/officeDocument/2006/relationships/tags" Target="../tags/tag505.xml" /><Relationship Id="rId13" Type="http://schemas.openxmlformats.org/officeDocument/2006/relationships/tags" Target="../tags/tag506.xml" /><Relationship Id="rId2" Type="http://schemas.openxmlformats.org/officeDocument/2006/relationships/notesSlide" Target="../notesSlides/notesSlide32.xml" /><Relationship Id="rId3" Type="http://schemas.openxmlformats.org/officeDocument/2006/relationships/tags" Target="../tags/tag496.xml" /><Relationship Id="rId4" Type="http://schemas.openxmlformats.org/officeDocument/2006/relationships/tags" Target="../tags/tag497.xml" /><Relationship Id="rId5" Type="http://schemas.openxmlformats.org/officeDocument/2006/relationships/tags" Target="../tags/tag498.xml" /><Relationship Id="rId6" Type="http://schemas.openxmlformats.org/officeDocument/2006/relationships/tags" Target="../tags/tag499.xml" /><Relationship Id="rId7" Type="http://schemas.openxmlformats.org/officeDocument/2006/relationships/tags" Target="../tags/tag500.xml" /><Relationship Id="rId8" Type="http://schemas.openxmlformats.org/officeDocument/2006/relationships/tags" Target="../tags/tag501.xml" /><Relationship Id="rId9" Type="http://schemas.openxmlformats.org/officeDocument/2006/relationships/tags" Target="../tags/tag502.xml" /></Relationships>
</file>

<file path=ppt/slides/_rels/slide3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14.xml" /><Relationship Id="rId11" Type="http://schemas.openxmlformats.org/officeDocument/2006/relationships/tags" Target="../tags/tag515.xml" /><Relationship Id="rId12" Type="http://schemas.openxmlformats.org/officeDocument/2006/relationships/tags" Target="../tags/tag516.xml" /><Relationship Id="rId13" Type="http://schemas.openxmlformats.org/officeDocument/2006/relationships/tags" Target="../tags/tag517.xml" /><Relationship Id="rId14" Type="http://schemas.openxmlformats.org/officeDocument/2006/relationships/tags" Target="../tags/tag518.xml" /><Relationship Id="rId15" Type="http://schemas.openxmlformats.org/officeDocument/2006/relationships/tags" Target="../tags/tag519.xml" /><Relationship Id="rId16" Type="http://schemas.openxmlformats.org/officeDocument/2006/relationships/tags" Target="../tags/tag520.xml" /><Relationship Id="rId17" Type="http://schemas.openxmlformats.org/officeDocument/2006/relationships/tags" Target="../tags/tag521.xml" /><Relationship Id="rId18" Type="http://schemas.openxmlformats.org/officeDocument/2006/relationships/tags" Target="../tags/tag522.xml" /><Relationship Id="rId2" Type="http://schemas.openxmlformats.org/officeDocument/2006/relationships/notesSlide" Target="../notesSlides/notesSlide33.xml" /><Relationship Id="rId3" Type="http://schemas.openxmlformats.org/officeDocument/2006/relationships/tags" Target="../tags/tag507.xml" /><Relationship Id="rId4" Type="http://schemas.openxmlformats.org/officeDocument/2006/relationships/tags" Target="../tags/tag508.xml" /><Relationship Id="rId5" Type="http://schemas.openxmlformats.org/officeDocument/2006/relationships/tags" Target="../tags/tag509.xml" /><Relationship Id="rId6" Type="http://schemas.openxmlformats.org/officeDocument/2006/relationships/tags" Target="../tags/tag510.xml" /><Relationship Id="rId7" Type="http://schemas.openxmlformats.org/officeDocument/2006/relationships/tags" Target="../tags/tag511.xml" /><Relationship Id="rId8" Type="http://schemas.openxmlformats.org/officeDocument/2006/relationships/tags" Target="../tags/tag512.xml" /><Relationship Id="rId9" Type="http://schemas.openxmlformats.org/officeDocument/2006/relationships/tags" Target="../tags/tag513.xml" /></Relationships>
</file>

<file path=ppt/slides/_rels/slide3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30.xml" /><Relationship Id="rId11" Type="http://schemas.openxmlformats.org/officeDocument/2006/relationships/tags" Target="../tags/tag531.xml" /><Relationship Id="rId12" Type="http://schemas.openxmlformats.org/officeDocument/2006/relationships/tags" Target="../tags/tag532.xml" /><Relationship Id="rId2" Type="http://schemas.openxmlformats.org/officeDocument/2006/relationships/notesSlide" Target="../notesSlides/notesSlide34.xml" /><Relationship Id="rId3" Type="http://schemas.openxmlformats.org/officeDocument/2006/relationships/tags" Target="../tags/tag523.xml" /><Relationship Id="rId4" Type="http://schemas.openxmlformats.org/officeDocument/2006/relationships/tags" Target="../tags/tag524.xml" /><Relationship Id="rId5" Type="http://schemas.openxmlformats.org/officeDocument/2006/relationships/tags" Target="../tags/tag525.xml" /><Relationship Id="rId6" Type="http://schemas.openxmlformats.org/officeDocument/2006/relationships/tags" Target="../tags/tag526.xml" /><Relationship Id="rId7" Type="http://schemas.openxmlformats.org/officeDocument/2006/relationships/tags" Target="../tags/tag527.xml" /><Relationship Id="rId8" Type="http://schemas.openxmlformats.org/officeDocument/2006/relationships/tags" Target="../tags/tag528.xml" /><Relationship Id="rId9" Type="http://schemas.openxmlformats.org/officeDocument/2006/relationships/tags" Target="../tags/tag529.xml" /></Relationships>
</file>

<file path=ppt/slides/_rels/slide3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5014122230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ctrTitle" idx="4294967295"/>
            <p:custDataLst>
              <p:tags r:id="rId3"/>
            </p:custDataLst>
          </p:nvPr>
        </p:nvSpPr>
        <p:spPr>
          <a:xfrm>
            <a:off x="538480" y="1765300"/>
            <a:ext cx="10871200" cy="900430"/>
          </a:xfrm>
          <a:noFill/>
          <a:ln w="9525">
            <a:noFill/>
          </a:ln>
        </p:spPr>
        <p:txBody>
          <a:bodyPr wrap="none" anchor="t">
            <a:spAutoFit/>
          </a:bodyPr>
          <a:lstStyle/>
          <a:p>
            <a:pPr lvl="0" algn="l">
              <a:buClrTx/>
              <a:buSzTx/>
              <a:buFontTx/>
            </a:pPr>
            <a:r>
              <a:rPr sz="526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  <a:sym typeface="+mn-ea"/>
              </a:rPr>
              <a:t>【中职专用】中职高考语文一轮复习</a:t>
            </a:r>
            <a:endParaRPr sz="526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cs typeface="+mn-cs"/>
              <a:sym typeface="+mn-ea"/>
            </a:endParaRPr>
          </a:p>
        </p:txBody>
      </p:sp>
      <p:sp>
        <p:nvSpPr>
          <p:cNvPr id="4" name="副标题 3"/>
          <p:cNvSpPr>
            <a:spLocks noGrp="1"/>
          </p:cNvSpPr>
          <p:nvPr>
            <p:ph type="subTitle" idx="4294967295"/>
            <p:custDataLst>
              <p:tags r:id="rId4"/>
            </p:custDataLst>
          </p:nvPr>
        </p:nvSpPr>
        <p:spPr>
          <a:xfrm>
            <a:off x="4005580" y="3100705"/>
            <a:ext cx="4413250" cy="657225"/>
          </a:xfrm>
          <a:noFill/>
          <a:ln w="9525">
            <a:noFill/>
          </a:ln>
        </p:spPr>
        <p:txBody>
          <a:bodyPr wrap="none" anchor="t">
            <a:spAutoFit/>
          </a:bodyPr>
          <a:lstStyle/>
          <a:p>
            <a:pPr marL="0" lvl="0" algn="l">
              <a:buClrTx/>
              <a:buSzTx/>
              <a:buFontTx/>
              <a:buNone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专题</a:t>
            </a:r>
            <a:r>
              <a:rPr lang="en-US"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04</a:t>
            </a: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       </a:t>
            </a:r>
            <a:r>
              <a:rPr lang="zh-CN"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句子辨析</a:t>
            </a:r>
            <a:endParaRPr lang="zh-CN"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4173220" y="841375"/>
            <a:ext cx="2373630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基础知识运用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669290" y="2701290"/>
            <a:ext cx="2827655" cy="1001395"/>
          </a:xfrm>
          <a:prstGeom prst="rect">
            <a:avLst/>
          </a:prstGeom>
          <a:noFill/>
          <a:ln w="9525">
            <a:noFill/>
          </a:ln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职教高考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  <a:p>
            <a:pPr lvl="0" algn="ctr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专项复习与突破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4" name="左大括号 3"/>
          <p:cNvSpPr/>
          <p:nvPr/>
        </p:nvSpPr>
        <p:spPr>
          <a:xfrm>
            <a:off x="3618230" y="1020445"/>
            <a:ext cx="328930" cy="4307840"/>
          </a:xfrm>
          <a:prstGeom prst="leftBrac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3"/>
            </p:custDataLst>
          </p:nvPr>
        </p:nvSpPr>
        <p:spPr>
          <a:xfrm>
            <a:off x="4188460" y="2938145"/>
            <a:ext cx="2738755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文体阅读与鉴赏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4"/>
            </p:custDataLst>
          </p:nvPr>
        </p:nvSpPr>
        <p:spPr>
          <a:xfrm>
            <a:off x="4203700" y="5076825"/>
            <a:ext cx="2738755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语言运用及写作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9" name="左大括号 8"/>
          <p:cNvSpPr/>
          <p:nvPr>
            <p:custDataLst>
              <p:tags r:id="rId5"/>
            </p:custDataLst>
          </p:nvPr>
        </p:nvSpPr>
        <p:spPr>
          <a:xfrm>
            <a:off x="7726680" y="2364740"/>
            <a:ext cx="346710" cy="1718945"/>
          </a:xfrm>
          <a:prstGeom prst="leftBrac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</a:endParaRPr>
          </a:p>
        </p:txBody>
      </p:sp>
      <p:sp>
        <p:nvSpPr>
          <p:cNvPr id="10" name="矩形 9"/>
          <p:cNvSpPr/>
          <p:nvPr>
            <p:custDataLst>
              <p:tags r:id="rId6"/>
            </p:custDataLst>
          </p:nvPr>
        </p:nvSpPr>
        <p:spPr>
          <a:xfrm>
            <a:off x="8101330" y="2176780"/>
            <a:ext cx="2008505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Arial" pitchFamily="34" charset="0"/>
                <a:ea typeface="华文隶书" panose="02010800040101010101" pitchFamily="2" charset="-122"/>
                <a:sym typeface="+mn-ea"/>
              </a:rPr>
              <a:t>现代文阅读</a:t>
            </a:r>
            <a:endParaRPr sz="3680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12" name="矩形 11"/>
          <p:cNvSpPr/>
          <p:nvPr>
            <p:custDataLst>
              <p:tags r:id="rId7"/>
            </p:custDataLst>
          </p:nvPr>
        </p:nvSpPr>
        <p:spPr>
          <a:xfrm>
            <a:off x="8102600" y="2988310"/>
            <a:ext cx="2008505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Arial" pitchFamily="34" charset="0"/>
                <a:ea typeface="华文隶书" panose="02010800040101010101" pitchFamily="2" charset="-122"/>
                <a:sym typeface="+mn-ea"/>
              </a:rPr>
              <a:t>文言文阅读</a:t>
            </a:r>
            <a:endParaRPr sz="3680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8117840" y="3771900"/>
            <a:ext cx="1643380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Arial" pitchFamily="34" charset="0"/>
                <a:ea typeface="华文隶书" panose="02010800040101010101" pitchFamily="2" charset="-122"/>
                <a:sym typeface="+mn-ea"/>
              </a:rPr>
              <a:t>诗词鉴赏</a:t>
            </a:r>
            <a:endParaRPr sz="3680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14" name="左大括号 13"/>
          <p:cNvSpPr/>
          <p:nvPr>
            <p:custDataLst>
              <p:tags r:id="rId9"/>
            </p:custDataLst>
          </p:nvPr>
        </p:nvSpPr>
        <p:spPr>
          <a:xfrm>
            <a:off x="7713980" y="4615180"/>
            <a:ext cx="346710" cy="1718945"/>
          </a:xfrm>
          <a:prstGeom prst="leftBrac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矩形 14"/>
          <p:cNvSpPr/>
          <p:nvPr>
            <p:custDataLst>
              <p:tags r:id="rId10"/>
            </p:custDataLst>
          </p:nvPr>
        </p:nvSpPr>
        <p:spPr>
          <a:xfrm>
            <a:off x="8088630" y="4427220"/>
            <a:ext cx="1643380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语言运用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16" name="矩形 15"/>
          <p:cNvSpPr/>
          <p:nvPr>
            <p:custDataLst>
              <p:tags r:id="rId11"/>
            </p:custDataLst>
          </p:nvPr>
        </p:nvSpPr>
        <p:spPr>
          <a:xfrm>
            <a:off x="8089900" y="5238750"/>
            <a:ext cx="2008505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应用文写作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17" name="矩形 16"/>
          <p:cNvSpPr/>
          <p:nvPr>
            <p:custDataLst>
              <p:tags r:id="rId12"/>
            </p:custDataLst>
          </p:nvPr>
        </p:nvSpPr>
        <p:spPr>
          <a:xfrm>
            <a:off x="8105140" y="6022340"/>
            <a:ext cx="913130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作文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6" grpId="0"/>
      <p:bldP spid="8" grpId="0"/>
      <p:bldP spid="9" grpId="0"/>
      <p:bldP spid="10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4173220" y="799465"/>
            <a:ext cx="1643380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语音识记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571500" y="3022600"/>
            <a:ext cx="2449830" cy="546100"/>
          </a:xfrm>
          <a:prstGeom prst="rect">
            <a:avLst/>
          </a:prstGeom>
          <a:noFill/>
          <a:ln w="9525">
            <a:noFill/>
          </a:ln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基础知识运用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4" name="左大括号 3"/>
          <p:cNvSpPr/>
          <p:nvPr/>
        </p:nvSpPr>
        <p:spPr>
          <a:xfrm>
            <a:off x="3618230" y="1020445"/>
            <a:ext cx="328930" cy="4723765"/>
          </a:xfrm>
          <a:prstGeom prst="leftBrac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3"/>
            </p:custDataLst>
          </p:nvPr>
        </p:nvSpPr>
        <p:spPr>
          <a:xfrm>
            <a:off x="4188460" y="1443355"/>
            <a:ext cx="1643380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chemeClr val="tx1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汉字识记</a:t>
            </a:r>
            <a:endParaRPr sz="3680">
              <a:solidFill>
                <a:schemeClr val="tx1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4"/>
            </p:custDataLst>
          </p:nvPr>
        </p:nvSpPr>
        <p:spPr>
          <a:xfrm>
            <a:off x="4203700" y="2031365"/>
            <a:ext cx="1643380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词语运用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5"/>
            </p:custDataLst>
          </p:nvPr>
        </p:nvSpPr>
        <p:spPr>
          <a:xfrm>
            <a:off x="4232910" y="2675255"/>
            <a:ext cx="1643380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chemeClr val="tx1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句子辨析</a:t>
            </a:r>
            <a:endParaRPr sz="3680">
              <a:solidFill>
                <a:schemeClr val="tx1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7" name="矩形 6"/>
          <p:cNvSpPr/>
          <p:nvPr>
            <p:custDataLst>
              <p:tags r:id="rId6"/>
            </p:custDataLst>
          </p:nvPr>
        </p:nvSpPr>
        <p:spPr>
          <a:xfrm>
            <a:off x="4174490" y="3329305"/>
            <a:ext cx="1643380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修辞运用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9" name="矩形 8"/>
          <p:cNvSpPr/>
          <p:nvPr>
            <p:custDataLst>
              <p:tags r:id="rId7"/>
            </p:custDataLst>
          </p:nvPr>
        </p:nvSpPr>
        <p:spPr>
          <a:xfrm>
            <a:off x="4189730" y="4043045"/>
            <a:ext cx="1643380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chemeClr val="tx1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标点符号</a:t>
            </a:r>
            <a:endParaRPr sz="3680">
              <a:solidFill>
                <a:schemeClr val="tx1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10" name="矩形 9"/>
          <p:cNvSpPr/>
          <p:nvPr>
            <p:custDataLst>
              <p:tags r:id="rId8"/>
            </p:custDataLst>
          </p:nvPr>
        </p:nvSpPr>
        <p:spPr>
          <a:xfrm>
            <a:off x="4204970" y="4672965"/>
            <a:ext cx="1643380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文学常识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11" name="矩形 10"/>
          <p:cNvSpPr/>
          <p:nvPr>
            <p:custDataLst>
              <p:tags r:id="rId9"/>
            </p:custDataLst>
          </p:nvPr>
        </p:nvSpPr>
        <p:spPr>
          <a:xfrm>
            <a:off x="4234180" y="5302885"/>
            <a:ext cx="1643380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chemeClr val="tx1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名句默写</a:t>
            </a:r>
            <a:endParaRPr sz="3680">
              <a:solidFill>
                <a:schemeClr val="tx1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6" grpId="0"/>
      <p:bldP spid="8" grpId="0"/>
      <p:bldP spid="5" grpId="0"/>
      <p:bldP spid="7" grpId="0"/>
      <p:bldP spid="9" grpId="0"/>
      <p:bldP spid="10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angle 8"/>
          <p:cNvSpPr/>
          <p:nvPr>
            <p:custDataLst>
              <p:tags r:id="rId3"/>
            </p:custDataLst>
          </p:nvPr>
        </p:nvSpPr>
        <p:spPr>
          <a:xfrm>
            <a:off x="2967990" y="2458085"/>
            <a:ext cx="6931660" cy="90043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base"/>
            <a:r>
              <a:rPr sz="5260" strike="noStrike" noProof="1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</a:rPr>
              <a:t>专题04      句子辨析</a:t>
            </a:r>
            <a:endParaRPr sz="5260" strike="noStrike" noProof="1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angle 8"/>
          <p:cNvSpPr/>
          <p:nvPr>
            <p:custDataLst>
              <p:tags r:id="rId3"/>
            </p:custDataLst>
          </p:nvPr>
        </p:nvSpPr>
        <p:spPr>
          <a:xfrm>
            <a:off x="570230" y="170815"/>
            <a:ext cx="3731260" cy="6572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base"/>
            <a:r>
              <a:rPr lang="zh-CN" sz="3680" strike="noStrike" noProof="1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</a:rPr>
              <a:t>一、考纲解读</a:t>
            </a:r>
            <a:endParaRPr lang="zh-CN" sz="3680" strike="noStrike" noProof="1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8" name="文本框 7"/>
          <p:cNvSpPr txBox="1"/>
          <p:nvPr>
            <p:custDataLst>
              <p:tags r:id="rId4"/>
            </p:custDataLst>
          </p:nvPr>
        </p:nvSpPr>
        <p:spPr>
          <a:xfrm>
            <a:off x="570865" y="882650"/>
            <a:ext cx="1132713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《考试大纲》对“句子”的具体要求：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5"/>
            </p:custDataLst>
          </p:nvPr>
        </p:nvSpPr>
        <p:spPr>
          <a:xfrm>
            <a:off x="548640" y="1540510"/>
            <a:ext cx="11348720" cy="8788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（1）了解常见单句和复句的基本结构，正确使用常用复句（并列、递进、选择、承接、转折、因果、假设、条件等）的关联词语。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6"/>
            </p:custDataLst>
          </p:nvPr>
        </p:nvSpPr>
        <p:spPr>
          <a:xfrm>
            <a:off x="570230" y="2631440"/>
            <a:ext cx="1134872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（2）能辨析常见病句。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7"/>
            </p:custDataLst>
          </p:nvPr>
        </p:nvSpPr>
        <p:spPr>
          <a:xfrm>
            <a:off x="570230" y="3274060"/>
            <a:ext cx="11348720" cy="16662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从近几年四川省高职对口升学考试情况来看，句子单独命题主要在第一部分以辨析病句的形式出现，也散见于阅读和写作中。而辨析病句涉及句子成分的划分、关联词的使用等知识，所以，单句、复句等相关知识，学生都应该了解和掌握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angle 8"/>
          <p:cNvSpPr/>
          <p:nvPr>
            <p:custDataLst>
              <p:tags r:id="rId3"/>
            </p:custDataLst>
          </p:nvPr>
        </p:nvSpPr>
        <p:spPr>
          <a:xfrm>
            <a:off x="570230" y="170815"/>
            <a:ext cx="3731260" cy="6572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base"/>
            <a:r>
              <a:rPr lang="zh-CN" sz="3680" strike="noStrike" noProof="1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</a:rPr>
              <a:t>二、考情分析</a:t>
            </a:r>
            <a:endParaRPr lang="zh-CN" sz="3680" strike="noStrike" noProof="1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1" name="Rectangle 8"/>
          <p:cNvSpPr/>
          <p:nvPr>
            <p:custDataLst>
              <p:tags r:id="rId4"/>
            </p:custDataLst>
          </p:nvPr>
        </p:nvSpPr>
        <p:spPr>
          <a:xfrm>
            <a:off x="585470" y="730885"/>
            <a:ext cx="3731260" cy="5461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base"/>
            <a:r>
              <a:rPr lang="zh-CN" sz="2960" strike="noStrike" noProof="1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</a:rPr>
              <a:t>（一）单招</a:t>
            </a:r>
            <a:endParaRPr lang="zh-CN" sz="2960" strike="noStrike" noProof="1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cs typeface="+mn-cs"/>
              <a:sym typeface="宋体" panose="02010600030101010101" pitchFamily="2" charset="-122"/>
            </a:endParaRPr>
          </a:p>
        </p:txBody>
      </p:sp>
      <p:graphicFrame>
        <p:nvGraphicFramePr>
          <p:cNvPr id="4" name="表格 3"/>
          <p:cNvGraphicFramePr>
            <a:graphicFrameLocks noGrp="1"/>
          </p:cNvGraphicFramePr>
          <p:nvPr>
            <p:custDataLst>
              <p:tags r:id="rId5"/>
            </p:custDataLst>
          </p:nvPr>
        </p:nvGraphicFramePr>
        <p:xfrm>
          <a:off x="267335" y="1192530"/>
          <a:ext cx="11630660" cy="5487670"/>
        </p:xfrm>
        <a:graphic>
          <a:graphicData uri="http://schemas.openxmlformats.org/drawingml/2006/table">
            <a:tbl>
              <a:tblPr/>
              <a:tblGrid>
                <a:gridCol w="1388745"/>
                <a:gridCol w="2800350"/>
                <a:gridCol w="874395"/>
                <a:gridCol w="875665"/>
                <a:gridCol w="786765"/>
                <a:gridCol w="803275"/>
                <a:gridCol w="830580"/>
                <a:gridCol w="1153160"/>
                <a:gridCol w="1061720"/>
                <a:gridCol w="1056005"/>
              </a:tblGrid>
              <a:tr h="588645"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年度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知识点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分值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4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难易程度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试题类型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97510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容易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较易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中难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较难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选择题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填空题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解答题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19824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2020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329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2021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6901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2022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41097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解读分析</a:t>
                      </a:r>
                      <a:endParaRPr lang="en-US" altLang="en-US" sz="238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9"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" name="文本框 1"/>
          <p:cNvSpPr txBox="1"/>
          <p:nvPr/>
        </p:nvSpPr>
        <p:spPr>
          <a:xfrm>
            <a:off x="1663065" y="2221230"/>
            <a:ext cx="2795905" cy="11893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句式杂糅、 语序不当、成分残缺或赘余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6"/>
            </p:custDataLst>
          </p:nvPr>
        </p:nvSpPr>
        <p:spPr>
          <a:xfrm>
            <a:off x="1765300" y="3493770"/>
            <a:ext cx="2687320" cy="823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不合逻辑、搭配不当、成分残缺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7"/>
            </p:custDataLst>
          </p:nvPr>
        </p:nvSpPr>
        <p:spPr>
          <a:xfrm>
            <a:off x="1764665" y="4398645"/>
            <a:ext cx="2551430" cy="823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不合逻辑、 成分残缺、搭配不当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8"/>
            </p:custDataLst>
          </p:nvPr>
        </p:nvSpPr>
        <p:spPr>
          <a:xfrm>
            <a:off x="4735830" y="2614930"/>
            <a:ext cx="57150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5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9"/>
            </p:custDataLst>
          </p:nvPr>
        </p:nvSpPr>
        <p:spPr>
          <a:xfrm>
            <a:off x="4729480" y="3677920"/>
            <a:ext cx="55054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5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0"/>
            </p:custDataLst>
          </p:nvPr>
        </p:nvSpPr>
        <p:spPr>
          <a:xfrm>
            <a:off x="4718685" y="4641850"/>
            <a:ext cx="39814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5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11"/>
            </p:custDataLst>
          </p:nvPr>
        </p:nvSpPr>
        <p:spPr>
          <a:xfrm>
            <a:off x="6283960" y="2658110"/>
            <a:ext cx="62928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2"/>
            </p:custDataLst>
          </p:nvPr>
        </p:nvSpPr>
        <p:spPr>
          <a:xfrm>
            <a:off x="6303645" y="3731260"/>
            <a:ext cx="61531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3"/>
            </p:custDataLst>
          </p:nvPr>
        </p:nvSpPr>
        <p:spPr>
          <a:xfrm>
            <a:off x="6294120" y="4669790"/>
            <a:ext cx="60007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4"/>
            </p:custDataLst>
          </p:nvPr>
        </p:nvSpPr>
        <p:spPr>
          <a:xfrm>
            <a:off x="8865870" y="2589530"/>
            <a:ext cx="57785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5"/>
            </p:custDataLst>
          </p:nvPr>
        </p:nvSpPr>
        <p:spPr>
          <a:xfrm>
            <a:off x="8883015" y="3763010"/>
            <a:ext cx="71691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6"/>
            </p:custDataLst>
          </p:nvPr>
        </p:nvSpPr>
        <p:spPr>
          <a:xfrm>
            <a:off x="8877300" y="4706620"/>
            <a:ext cx="69469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17"/>
            </p:custDataLst>
          </p:nvPr>
        </p:nvSpPr>
        <p:spPr>
          <a:xfrm>
            <a:off x="1765300" y="5443220"/>
            <a:ext cx="10045700" cy="11893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近几年句子辨析题型分值稳定，要求学生能辨析常见病句，考点多集中在在语序不当、搭配不当、成分残缺或赘余、结构混乱、表意不明、不合逻辑等六大方面，难度系数较低。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  <p:bldP spid="8" grpId="0"/>
      <p:bldP spid="9" grpId="0"/>
      <p:bldP spid="10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angle 8"/>
          <p:cNvSpPr/>
          <p:nvPr>
            <p:custDataLst>
              <p:tags r:id="rId3"/>
            </p:custDataLst>
          </p:nvPr>
        </p:nvSpPr>
        <p:spPr>
          <a:xfrm>
            <a:off x="570230" y="170815"/>
            <a:ext cx="3731260" cy="6572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base"/>
            <a:r>
              <a:rPr lang="zh-CN" sz="3680" strike="noStrike" noProof="1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</a:rPr>
              <a:t>二、考情分析</a:t>
            </a:r>
            <a:endParaRPr lang="zh-CN" sz="3680" strike="noStrike" noProof="1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1" name="Rectangle 8"/>
          <p:cNvSpPr/>
          <p:nvPr>
            <p:custDataLst>
              <p:tags r:id="rId4"/>
            </p:custDataLst>
          </p:nvPr>
        </p:nvSpPr>
        <p:spPr>
          <a:xfrm>
            <a:off x="585470" y="730885"/>
            <a:ext cx="3731260" cy="5461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base"/>
            <a:r>
              <a:rPr lang="zh-CN" sz="2960" strike="noStrike" noProof="1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</a:rPr>
              <a:t>（二）统招</a:t>
            </a:r>
            <a:endParaRPr lang="zh-CN" sz="2960" strike="noStrike" noProof="1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cs typeface="+mn-cs"/>
              <a:sym typeface="宋体" panose="02010600030101010101" pitchFamily="2" charset="-122"/>
            </a:endParaRPr>
          </a:p>
        </p:txBody>
      </p:sp>
      <p:graphicFrame>
        <p:nvGraphicFramePr>
          <p:cNvPr id="4" name="表格 3"/>
          <p:cNvGraphicFramePr>
            <a:graphicFrameLocks noGrp="1"/>
          </p:cNvGraphicFramePr>
          <p:nvPr>
            <p:custDataLst>
              <p:tags r:id="rId5"/>
            </p:custDataLst>
          </p:nvPr>
        </p:nvGraphicFramePr>
        <p:xfrm>
          <a:off x="267335" y="1304290"/>
          <a:ext cx="11630660" cy="4951730"/>
        </p:xfrm>
        <a:graphic>
          <a:graphicData uri="http://schemas.openxmlformats.org/drawingml/2006/table">
            <a:tbl>
              <a:tblPr/>
              <a:tblGrid>
                <a:gridCol w="1388745"/>
                <a:gridCol w="2800350"/>
                <a:gridCol w="874395"/>
                <a:gridCol w="875665"/>
                <a:gridCol w="786765"/>
                <a:gridCol w="803275"/>
                <a:gridCol w="830580"/>
                <a:gridCol w="1153160"/>
                <a:gridCol w="1061720"/>
                <a:gridCol w="1056005"/>
              </a:tblGrid>
              <a:tr h="588645"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年度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知识点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分值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4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难易程度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试题类型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97510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容易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较易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中难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较难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选择题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填空题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解答题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0612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2020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0548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2021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0866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2022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4531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解读分析</a:t>
                      </a:r>
                      <a:endParaRPr lang="en-US" altLang="en-US" sz="238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9"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" name="文本框 1"/>
          <p:cNvSpPr txBox="1"/>
          <p:nvPr/>
        </p:nvSpPr>
        <p:spPr>
          <a:xfrm>
            <a:off x="1664970" y="2458720"/>
            <a:ext cx="2894965" cy="41402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1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r>
              <a:rPr lang="zh-CN" altLang="en-US" sz="21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成分残缺、搭配不当</a:t>
            </a:r>
            <a:endParaRPr lang="zh-CN" altLang="en-US" sz="21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6"/>
            </p:custDataLst>
          </p:nvPr>
        </p:nvSpPr>
        <p:spPr>
          <a:xfrm>
            <a:off x="1664335" y="3130550"/>
            <a:ext cx="3054350" cy="41402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1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zh-CN" altLang="en-US" sz="21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搭配不当</a:t>
            </a:r>
            <a:endParaRPr lang="zh-CN" altLang="en-US" sz="21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7"/>
            </p:custDataLst>
          </p:nvPr>
        </p:nvSpPr>
        <p:spPr>
          <a:xfrm>
            <a:off x="1663700" y="3898900"/>
            <a:ext cx="2896235" cy="41402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1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r>
              <a:rPr lang="zh-CN" altLang="en-US" sz="21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成分残缺、语序不当</a:t>
            </a:r>
            <a:endParaRPr lang="zh-CN" altLang="en-US" sz="210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8"/>
            </p:custDataLst>
          </p:nvPr>
        </p:nvSpPr>
        <p:spPr>
          <a:xfrm>
            <a:off x="4735830" y="2391410"/>
            <a:ext cx="57150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3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9"/>
            </p:custDataLst>
          </p:nvPr>
        </p:nvSpPr>
        <p:spPr>
          <a:xfrm>
            <a:off x="4729480" y="3091180"/>
            <a:ext cx="55054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3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0"/>
            </p:custDataLst>
          </p:nvPr>
        </p:nvSpPr>
        <p:spPr>
          <a:xfrm>
            <a:off x="4718685" y="3887470"/>
            <a:ext cx="39814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3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11"/>
            </p:custDataLst>
          </p:nvPr>
        </p:nvSpPr>
        <p:spPr>
          <a:xfrm>
            <a:off x="7066280" y="2392680"/>
            <a:ext cx="62928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2"/>
            </p:custDataLst>
          </p:nvPr>
        </p:nvSpPr>
        <p:spPr>
          <a:xfrm>
            <a:off x="7044055" y="3130550"/>
            <a:ext cx="61531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3"/>
            </p:custDataLst>
          </p:nvPr>
        </p:nvSpPr>
        <p:spPr>
          <a:xfrm>
            <a:off x="7034530" y="3887470"/>
            <a:ext cx="60007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4"/>
            </p:custDataLst>
          </p:nvPr>
        </p:nvSpPr>
        <p:spPr>
          <a:xfrm>
            <a:off x="8865870" y="2393950"/>
            <a:ext cx="57785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5"/>
            </p:custDataLst>
          </p:nvPr>
        </p:nvSpPr>
        <p:spPr>
          <a:xfrm>
            <a:off x="8883015" y="3092450"/>
            <a:ext cx="71691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6"/>
            </p:custDataLst>
          </p:nvPr>
        </p:nvSpPr>
        <p:spPr>
          <a:xfrm>
            <a:off x="8877300" y="3882390"/>
            <a:ext cx="69469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17"/>
            </p:custDataLst>
          </p:nvPr>
        </p:nvSpPr>
        <p:spPr>
          <a:xfrm>
            <a:off x="1807210" y="4535170"/>
            <a:ext cx="10045700" cy="155575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近几年句子辨析题型分值稳定，常以“判断句子是否有语病”的单项选择题形式出现在卷I中，考考查内容主要集中在语序不当、 搭配不当、成分残缺或赘余、结构混乱、表意不明、不合逻辑等方面，其中语序不当、搭配不当、成分残缺或赘余为最常考考点。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  <p:bldP spid="8" grpId="0"/>
      <p:bldP spid="9" grpId="0"/>
      <p:bldP spid="10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>
            <p:custDataLst>
              <p:tags r:id="rId3"/>
            </p:custDataLst>
          </p:nvPr>
        </p:nvSpPr>
        <p:spPr>
          <a:xfrm>
            <a:off x="66675" y="1927860"/>
            <a:ext cx="11833225" cy="18630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句子是由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或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（短语）构成的语言运用的基本单位。它表达一个完整的意思，在口头表达上有一个较长的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，在书面上用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、省略号或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来表示。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Rectangle 8"/>
          <p:cNvSpPr/>
          <p:nvPr>
            <p:custDataLst>
              <p:tags r:id="rId4"/>
            </p:custDataLst>
          </p:nvPr>
        </p:nvSpPr>
        <p:spPr>
          <a:xfrm>
            <a:off x="570230" y="170815"/>
            <a:ext cx="3731260" cy="6572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base"/>
            <a:r>
              <a:rPr lang="zh-CN" sz="3680" strike="noStrike" noProof="1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</a:rPr>
              <a:t>三、方法指导</a:t>
            </a:r>
            <a:endParaRPr lang="zh-CN" sz="3680" strike="noStrike" noProof="1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6" name="文本框 5"/>
          <p:cNvSpPr txBox="1"/>
          <p:nvPr>
            <p:custDataLst>
              <p:tags r:id="rId5"/>
            </p:custDataLst>
          </p:nvPr>
        </p:nvSpPr>
        <p:spPr>
          <a:xfrm>
            <a:off x="66675" y="71247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zh-CN" altLang="en-US" sz="2560" b="1">
                <a:solidFill>
                  <a:srgbClr val="FF0000"/>
                </a:solidFill>
                <a:latin typeface="隶书" panose="02010509060101010101" charset="-122"/>
                <a:ea typeface="隶书" panose="02010509060101010101" charset="-122"/>
                <a:sym typeface="+mn-ea"/>
              </a:rPr>
              <a:t>（一）单句</a:t>
            </a:r>
            <a:endParaRPr lang="zh-CN" altLang="en-US" sz="2560" b="1">
              <a:solidFill>
                <a:srgbClr val="FF0000"/>
              </a:solidFill>
              <a:latin typeface="隶书" panose="02010509060101010101" charset="-122"/>
              <a:ea typeface="隶书" panose="020105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6"/>
            </p:custDataLst>
          </p:nvPr>
        </p:nvSpPr>
        <p:spPr>
          <a:xfrm>
            <a:off x="779780" y="1484630"/>
            <a:ext cx="175577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句子的概念</a:t>
            </a:r>
            <a:endParaRPr lang="zh-CN" alt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7"/>
            </p:custDataLst>
          </p:nvPr>
        </p:nvSpPr>
        <p:spPr>
          <a:xfrm>
            <a:off x="2211070" y="2059940"/>
            <a:ext cx="64516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词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66675" y="448437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按照语气，句子分为</a:t>
            </a:r>
            <a:r>
              <a:rPr lang="en-US" sz="2560" b="1" i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、疑问句、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和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等。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66675" y="523875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按照结构，句子分为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和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10"/>
            </p:custDataLst>
          </p:nvPr>
        </p:nvSpPr>
        <p:spPr>
          <a:xfrm>
            <a:off x="3231515" y="2082165"/>
            <a:ext cx="96139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词组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1"/>
            </p:custDataLst>
          </p:nvPr>
        </p:nvSpPr>
        <p:spPr>
          <a:xfrm>
            <a:off x="5757545" y="2672715"/>
            <a:ext cx="126873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停顿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2"/>
            </p:custDataLst>
          </p:nvPr>
        </p:nvSpPr>
        <p:spPr>
          <a:xfrm>
            <a:off x="8714105" y="2661285"/>
            <a:ext cx="93662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句号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3"/>
            </p:custDataLst>
          </p:nvPr>
        </p:nvSpPr>
        <p:spPr>
          <a:xfrm>
            <a:off x="9824085" y="2661285"/>
            <a:ext cx="126873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问号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4"/>
            </p:custDataLst>
          </p:nvPr>
        </p:nvSpPr>
        <p:spPr>
          <a:xfrm>
            <a:off x="870585" y="3246755"/>
            <a:ext cx="134048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感叹号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5"/>
            </p:custDataLst>
          </p:nvPr>
        </p:nvSpPr>
        <p:spPr>
          <a:xfrm>
            <a:off x="786765" y="3983990"/>
            <a:ext cx="199898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句子的分类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>
            <p:custDataLst>
              <p:tags r:id="rId16"/>
            </p:custDataLst>
          </p:nvPr>
        </p:nvSpPr>
        <p:spPr>
          <a:xfrm>
            <a:off x="3816985" y="4615815"/>
            <a:ext cx="126873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陈述句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17"/>
            </p:custDataLst>
          </p:nvPr>
        </p:nvSpPr>
        <p:spPr>
          <a:xfrm>
            <a:off x="6637655" y="4632325"/>
            <a:ext cx="122618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祈使句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8"/>
            </p:custDataLst>
          </p:nvPr>
        </p:nvSpPr>
        <p:spPr>
          <a:xfrm>
            <a:off x="8220710" y="4620895"/>
            <a:ext cx="126873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感叹句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19"/>
            </p:custDataLst>
          </p:nvPr>
        </p:nvSpPr>
        <p:spPr>
          <a:xfrm>
            <a:off x="4001135" y="5410200"/>
            <a:ext cx="126873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单句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3" name="文本框 22"/>
          <p:cNvSpPr txBox="1"/>
          <p:nvPr>
            <p:custDataLst>
              <p:tags r:id="rId20"/>
            </p:custDataLst>
          </p:nvPr>
        </p:nvSpPr>
        <p:spPr>
          <a:xfrm>
            <a:off x="5283835" y="5410200"/>
            <a:ext cx="93662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复句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7" grpId="0"/>
      <p:bldP spid="21" grpId="0"/>
      <p:bldP spid="4" grpId="0"/>
      <p:bldP spid="8" grpId="0"/>
      <p:bldP spid="9" grpId="0"/>
      <p:bldP spid="10" grpId="0"/>
      <p:bldP spid="12" grpId="0"/>
      <p:bldP spid="13" grpId="0"/>
      <p:bldP spid="14" grpId="0"/>
      <p:bldP spid="15" grpId="0"/>
      <p:bldP spid="16" grpId="0"/>
      <p:bldP spid="2" grpId="0"/>
      <p:bldP spid="7" grpId="0"/>
      <p:bldP spid="11" grpId="0"/>
      <p:bldP spid="22" grpId="0"/>
      <p:bldP spid="2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>
            <p:custDataLst>
              <p:tags r:id="rId3"/>
            </p:custDataLst>
          </p:nvPr>
        </p:nvSpPr>
        <p:spPr>
          <a:xfrm>
            <a:off x="66675" y="838200"/>
            <a:ext cx="1183322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单句是由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或词语充当的，有特定的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、能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一定意思的语言单位。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4"/>
            </p:custDataLst>
          </p:nvPr>
        </p:nvSpPr>
        <p:spPr>
          <a:xfrm>
            <a:off x="2253615" y="990600"/>
            <a:ext cx="99060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短语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5"/>
            </p:custDataLst>
          </p:nvPr>
        </p:nvSpPr>
        <p:spPr>
          <a:xfrm>
            <a:off x="6758305" y="1014730"/>
            <a:ext cx="91821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语调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6"/>
            </p:custDataLst>
          </p:nvPr>
        </p:nvSpPr>
        <p:spPr>
          <a:xfrm>
            <a:off x="8406765" y="1012190"/>
            <a:ext cx="165608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独立表达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1" name="Rectangle 8"/>
          <p:cNvSpPr/>
          <p:nvPr>
            <p:custDataLst>
              <p:tags r:id="rId7"/>
            </p:custDataLst>
          </p:nvPr>
        </p:nvSpPr>
        <p:spPr>
          <a:xfrm>
            <a:off x="682625" y="325755"/>
            <a:ext cx="1113282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base"/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单句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8"/>
            </p:custDataLst>
          </p:nvPr>
        </p:nvSpPr>
        <p:spPr>
          <a:xfrm>
            <a:off x="26035" y="2082800"/>
            <a:ext cx="1183322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单句又可以分为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（具备主语和谓语的句子）和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（由单个词或非主谓短语构成的句子）。如: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9"/>
            </p:custDataLst>
          </p:nvPr>
        </p:nvSpPr>
        <p:spPr>
          <a:xfrm>
            <a:off x="26035" y="3423920"/>
            <a:ext cx="1183322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今天星期五。/这本书很好。/那里风景优美。（       ）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禁止吸烟。/多漂亮啊! /开门! （           ）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0"/>
            </p:custDataLst>
          </p:nvPr>
        </p:nvSpPr>
        <p:spPr>
          <a:xfrm>
            <a:off x="3088005" y="2244725"/>
            <a:ext cx="171894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主谓句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1"/>
            </p:custDataLst>
          </p:nvPr>
        </p:nvSpPr>
        <p:spPr>
          <a:xfrm>
            <a:off x="8500745" y="2235835"/>
            <a:ext cx="169037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非主谓句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2"/>
            </p:custDataLst>
          </p:nvPr>
        </p:nvSpPr>
        <p:spPr>
          <a:xfrm>
            <a:off x="7648575" y="3563620"/>
            <a:ext cx="128397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主谓句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3"/>
            </p:custDataLst>
          </p:nvPr>
        </p:nvSpPr>
        <p:spPr>
          <a:xfrm>
            <a:off x="5756910" y="4169410"/>
            <a:ext cx="156019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非主谓句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9" grpId="0"/>
      <p:bldP spid="21" grpId="0"/>
      <p:bldP spid="4" grpId="0"/>
      <p:bldP spid="9" grpId="0"/>
      <p:bldP spid="12" grpId="0"/>
      <p:bldP spid="13" grpId="0"/>
      <p:bldP spid="14" grpId="0"/>
      <p:bldP spid="15" grpId="0"/>
      <p:bldP spid="1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框 4"/>
          <p:cNvSpPr txBox="1"/>
          <p:nvPr/>
        </p:nvSpPr>
        <p:spPr>
          <a:xfrm>
            <a:off x="225425" y="2096770"/>
            <a:ext cx="11675110" cy="24536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现代汉语里一般的句子成分有八种，即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（动语又称“述语”，它是用来指称跟宾语依存共现成分的句法成分。例：老王买饼干。“老王”是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，“买饼干”是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；“饼干”是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，跟宾语“饼干”依存共现的成分“买”即是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），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zh-CN" alt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</a:t>
            </a:r>
            <a:r>
              <a:rPr lang="zh-CN" alt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r>
              <a:rPr lang="en-US" altLang="zh-CN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和中心语。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3"/>
            </p:custDataLst>
          </p:nvPr>
        </p:nvSpPr>
        <p:spPr>
          <a:xfrm>
            <a:off x="53975" y="4667250"/>
            <a:ext cx="1183322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为了简化关于句法成分的内容，通常只提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、状语和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4"/>
            </p:custDataLst>
          </p:nvPr>
        </p:nvSpPr>
        <p:spPr>
          <a:xfrm>
            <a:off x="66675" y="628650"/>
            <a:ext cx="1183322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在句子中，词与词之间有一定的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关系，按照不同的关系，可以把句子分为不同的组成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。句子成分由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或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充当。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5"/>
            </p:custDataLst>
          </p:nvPr>
        </p:nvSpPr>
        <p:spPr>
          <a:xfrm>
            <a:off x="804545" y="142875"/>
            <a:ext cx="295148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单句的分析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6"/>
            </p:custDataLst>
          </p:nvPr>
        </p:nvSpPr>
        <p:spPr>
          <a:xfrm>
            <a:off x="5386070" y="772160"/>
            <a:ext cx="91821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组合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7"/>
            </p:custDataLst>
          </p:nvPr>
        </p:nvSpPr>
        <p:spPr>
          <a:xfrm>
            <a:off x="2223770" y="1374775"/>
            <a:ext cx="105092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成分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8"/>
            </p:custDataLst>
          </p:nvPr>
        </p:nvSpPr>
        <p:spPr>
          <a:xfrm>
            <a:off x="5010150" y="1374775"/>
            <a:ext cx="73469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词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9"/>
            </p:custDataLst>
          </p:nvPr>
        </p:nvSpPr>
        <p:spPr>
          <a:xfrm>
            <a:off x="5927090" y="1363980"/>
            <a:ext cx="96202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词组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10"/>
            </p:custDataLst>
          </p:nvPr>
        </p:nvSpPr>
        <p:spPr>
          <a:xfrm>
            <a:off x="6572250" y="2272665"/>
            <a:ext cx="88900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主语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1"/>
            </p:custDataLst>
          </p:nvPr>
        </p:nvSpPr>
        <p:spPr>
          <a:xfrm>
            <a:off x="7694295" y="2272665"/>
            <a:ext cx="83121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谓语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2"/>
            </p:custDataLst>
          </p:nvPr>
        </p:nvSpPr>
        <p:spPr>
          <a:xfrm>
            <a:off x="8857615" y="2258695"/>
            <a:ext cx="82359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宾语</a:t>
            </a:r>
            <a:endParaRPr lang="zh-CN" alt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13"/>
            </p:custDataLst>
          </p:nvPr>
        </p:nvSpPr>
        <p:spPr>
          <a:xfrm>
            <a:off x="10041255" y="2272665"/>
            <a:ext cx="106172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动语</a:t>
            </a:r>
            <a:endParaRPr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14"/>
            </p:custDataLst>
          </p:nvPr>
        </p:nvSpPr>
        <p:spPr>
          <a:xfrm>
            <a:off x="2673350" y="3447415"/>
            <a:ext cx="88900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主语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5"/>
            </p:custDataLst>
          </p:nvPr>
        </p:nvSpPr>
        <p:spPr>
          <a:xfrm>
            <a:off x="5837555" y="3447415"/>
            <a:ext cx="83121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谓语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6"/>
            </p:custDataLst>
          </p:nvPr>
        </p:nvSpPr>
        <p:spPr>
          <a:xfrm>
            <a:off x="8595995" y="3442335"/>
            <a:ext cx="82359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宾语</a:t>
            </a:r>
            <a:endParaRPr lang="zh-CN" alt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4328795" y="4039870"/>
            <a:ext cx="106172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动语</a:t>
            </a:r>
            <a:endParaRPr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8"/>
            </p:custDataLst>
          </p:nvPr>
        </p:nvSpPr>
        <p:spPr>
          <a:xfrm>
            <a:off x="5930265" y="4053840"/>
            <a:ext cx="889000" cy="44323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定语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9"/>
            </p:custDataLst>
          </p:nvPr>
        </p:nvSpPr>
        <p:spPr>
          <a:xfrm>
            <a:off x="7031990" y="4039870"/>
            <a:ext cx="83121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状语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20"/>
            </p:custDataLst>
          </p:nvPr>
        </p:nvSpPr>
        <p:spPr>
          <a:xfrm>
            <a:off x="8275955" y="4047490"/>
            <a:ext cx="823595" cy="44323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补语</a:t>
            </a:r>
            <a:endParaRPr lang="zh-CN" alt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3" name="文本框 22"/>
          <p:cNvSpPr txBox="1"/>
          <p:nvPr>
            <p:custDataLst>
              <p:tags r:id="rId21"/>
            </p:custDataLst>
          </p:nvPr>
        </p:nvSpPr>
        <p:spPr>
          <a:xfrm>
            <a:off x="6699250" y="4816475"/>
            <a:ext cx="88900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主语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4" name="文本框 23"/>
          <p:cNvSpPr txBox="1"/>
          <p:nvPr>
            <p:custDataLst>
              <p:tags r:id="rId22"/>
            </p:custDataLst>
          </p:nvPr>
        </p:nvSpPr>
        <p:spPr>
          <a:xfrm>
            <a:off x="7988935" y="4816475"/>
            <a:ext cx="83121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谓语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5" name="文本框 24"/>
          <p:cNvSpPr txBox="1"/>
          <p:nvPr>
            <p:custDataLst>
              <p:tags r:id="rId23"/>
            </p:custDataLst>
          </p:nvPr>
        </p:nvSpPr>
        <p:spPr>
          <a:xfrm>
            <a:off x="9431655" y="4830445"/>
            <a:ext cx="82359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宾语</a:t>
            </a:r>
            <a:endParaRPr lang="zh-CN" alt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6" name="文本框 25"/>
          <p:cNvSpPr txBox="1"/>
          <p:nvPr>
            <p:custDataLst>
              <p:tags r:id="rId24"/>
            </p:custDataLst>
          </p:nvPr>
        </p:nvSpPr>
        <p:spPr>
          <a:xfrm>
            <a:off x="10574655" y="4844415"/>
            <a:ext cx="889000" cy="44323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定语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7" name="文本框 26"/>
          <p:cNvSpPr txBox="1"/>
          <p:nvPr>
            <p:custDataLst>
              <p:tags r:id="rId25"/>
            </p:custDataLst>
          </p:nvPr>
        </p:nvSpPr>
        <p:spPr>
          <a:xfrm>
            <a:off x="1176020" y="5417820"/>
            <a:ext cx="823595" cy="44323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补语</a:t>
            </a:r>
            <a:endParaRPr lang="zh-CN" alt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 nodeType="clickPar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 nodeType="clickPar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 nodeType="clickPar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 nodeType="clickPar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 nodeType="clickPar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8" grpId="0"/>
      <p:bldP spid="19" grpId="0"/>
      <p:bldP spid="20" grpId="0"/>
      <p:bldP spid="21" grpId="0"/>
      <p:bldP spid="3" grpId="0"/>
      <p:bldP spid="7" grpId="0"/>
      <p:bldP spid="8" grpId="0"/>
      <p:bldP spid="9" grpId="0"/>
      <p:bldP spid="10" grpId="0"/>
      <p:bldP spid="5" grpId="0"/>
      <p:bldP spid="4" grpId="0"/>
      <p:bldP spid="11" grpId="0"/>
      <p:bldP spid="12" grpId="0"/>
      <p:bldP spid="13" grpId="0"/>
      <p:bldP spid="14" grpId="0"/>
      <p:bldP spid="15" grpId="0"/>
      <p:bldP spid="16" grpId="0"/>
      <p:bldP spid="23" grpId="0"/>
      <p:bldP spid="24" grpId="0"/>
      <p:bldP spid="25" grpId="0"/>
      <p:bldP spid="26" grpId="0"/>
      <p:bldP spid="2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542290" y="97790"/>
            <a:ext cx="978027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句子成分的名称及符号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3"/>
            </p:custDataLst>
          </p:nvPr>
        </p:nvSpPr>
        <p:spPr>
          <a:xfrm>
            <a:off x="66675" y="600710"/>
            <a:ext cx="1183322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名称:主语、谓语、宾语、定语、状语、补语。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符号:                      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4"/>
            </p:custDataLst>
          </p:nvPr>
        </p:nvSpPr>
        <p:spPr>
          <a:xfrm>
            <a:off x="1644650" y="1443990"/>
            <a:ext cx="75882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===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5"/>
            </p:custDataLst>
          </p:nvPr>
        </p:nvSpPr>
        <p:spPr>
          <a:xfrm>
            <a:off x="2546985" y="1485900"/>
            <a:ext cx="107759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——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6"/>
            </p:custDataLst>
          </p:nvPr>
        </p:nvSpPr>
        <p:spPr>
          <a:xfrm>
            <a:off x="3499485" y="1471930"/>
            <a:ext cx="90868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～～</a:t>
            </a:r>
            <a:endParaRPr lang="zh-CN" alt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7"/>
            </p:custDataLst>
          </p:nvPr>
        </p:nvSpPr>
        <p:spPr>
          <a:xfrm>
            <a:off x="4324350" y="1402080"/>
            <a:ext cx="107378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  ）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8"/>
            </p:custDataLst>
          </p:nvPr>
        </p:nvSpPr>
        <p:spPr>
          <a:xfrm>
            <a:off x="5476240" y="1346200"/>
            <a:ext cx="194945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[  ]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111375" y="3228975"/>
            <a:ext cx="882015" cy="400050"/>
          </a:xfrm>
          <a:prstGeom prst="rect">
            <a:avLst/>
          </a:prstGeom>
        </p:spPr>
      </p:pic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6496685" y="1346200"/>
            <a:ext cx="122555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&lt;  &gt;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8" grpId="0"/>
      <p:bldP spid="19" grpId="0"/>
      <p:bldP spid="20" grpId="0"/>
      <p:bldP spid="4" grpId="0"/>
      <p:bldP spid="7" grpId="0"/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文本框 5"/>
          <p:cNvSpPr txBox="1"/>
          <p:nvPr>
            <p:custDataLst>
              <p:tags r:id="rId3"/>
            </p:custDataLst>
          </p:nvPr>
        </p:nvSpPr>
        <p:spPr>
          <a:xfrm>
            <a:off x="66675" y="628650"/>
            <a:ext cx="1183322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主语是句子陈述或说明的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，说明是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或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。表示句子说的是“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"或“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”。如: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529590" y="1943100"/>
            <a:ext cx="11153775" cy="24536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A.公正廉洁是公职人员行为的准则。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indent="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B.中华民族具有反对分裂、维护统一的光荣传统。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indent="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C.他们终于登上了山峰。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indent="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D.坚持说普通话很有必要。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4"/>
            </p:custDataLst>
          </p:nvPr>
        </p:nvSpPr>
        <p:spPr>
          <a:xfrm>
            <a:off x="841375" y="142875"/>
            <a:ext cx="209042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1.主语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5"/>
            </p:custDataLst>
          </p:nvPr>
        </p:nvSpPr>
        <p:spPr>
          <a:xfrm>
            <a:off x="4679315" y="788670"/>
            <a:ext cx="91821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对象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6"/>
            </p:custDataLst>
          </p:nvPr>
        </p:nvSpPr>
        <p:spPr>
          <a:xfrm>
            <a:off x="6927215" y="788670"/>
            <a:ext cx="64579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谁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7"/>
            </p:custDataLst>
          </p:nvPr>
        </p:nvSpPr>
        <p:spPr>
          <a:xfrm>
            <a:off x="7966075" y="788670"/>
            <a:ext cx="89662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什么</a:t>
            </a:r>
            <a:endParaRPr lang="zh-CN" alt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8"/>
            </p:custDataLst>
          </p:nvPr>
        </p:nvSpPr>
        <p:spPr>
          <a:xfrm>
            <a:off x="647065" y="1362075"/>
            <a:ext cx="113538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什么人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9"/>
            </p:custDataLst>
          </p:nvPr>
        </p:nvSpPr>
        <p:spPr>
          <a:xfrm>
            <a:off x="2662555" y="1370965"/>
            <a:ext cx="130937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什么事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10"/>
            </p:custDataLst>
          </p:nvPr>
        </p:nvSpPr>
        <p:spPr>
          <a:xfrm>
            <a:off x="932180" y="2324100"/>
            <a:ext cx="1688465" cy="3556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========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1"/>
            </p:custDataLst>
          </p:nvPr>
        </p:nvSpPr>
        <p:spPr>
          <a:xfrm>
            <a:off x="933450" y="2954020"/>
            <a:ext cx="1688465" cy="3556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========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2"/>
            </p:custDataLst>
          </p:nvPr>
        </p:nvSpPr>
        <p:spPr>
          <a:xfrm>
            <a:off x="933450" y="3512820"/>
            <a:ext cx="1688465" cy="3556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====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3"/>
            </p:custDataLst>
          </p:nvPr>
        </p:nvSpPr>
        <p:spPr>
          <a:xfrm>
            <a:off x="933450" y="4141470"/>
            <a:ext cx="2231390" cy="3556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============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8" grpId="0"/>
      <p:bldP spid="19" grpId="0"/>
      <p:bldP spid="20" grpId="0"/>
      <p:bldP spid="3" grpId="0"/>
      <p:bldP spid="8" grpId="0"/>
      <p:bldP spid="5" grpId="0"/>
      <p:bldP spid="4" grpId="0"/>
      <p:bldP spid="12" grpId="0"/>
      <p:bldP spid="13" grpId="0"/>
      <p:bldP spid="1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文本框 5"/>
          <p:cNvSpPr txBox="1"/>
          <p:nvPr>
            <p:custDataLst>
              <p:tags r:id="rId3"/>
            </p:custDataLst>
          </p:nvPr>
        </p:nvSpPr>
        <p:spPr>
          <a:xfrm>
            <a:off x="66675" y="628650"/>
            <a:ext cx="1183322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用来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主语。能回答主语“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”或“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”等问题，一般放在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的后面。如: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529590" y="1943100"/>
            <a:ext cx="11153775" cy="18630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A.鸟儿在天空中自由地飞翔。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indent="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B.这个人心肠很好。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indent="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C.老师回来了。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4"/>
            </p:custDataLst>
          </p:nvPr>
        </p:nvSpPr>
        <p:spPr>
          <a:xfrm>
            <a:off x="841375" y="212725"/>
            <a:ext cx="209042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2.谓语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5"/>
            </p:custDataLst>
          </p:nvPr>
        </p:nvSpPr>
        <p:spPr>
          <a:xfrm>
            <a:off x="1436370" y="784860"/>
            <a:ext cx="174244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说明陈述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6"/>
            </p:custDataLst>
          </p:nvPr>
        </p:nvSpPr>
        <p:spPr>
          <a:xfrm>
            <a:off x="5770245" y="788670"/>
            <a:ext cx="138366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怎么样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7"/>
            </p:custDataLst>
          </p:nvPr>
        </p:nvSpPr>
        <p:spPr>
          <a:xfrm>
            <a:off x="8235315" y="784860"/>
            <a:ext cx="172148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是什么</a:t>
            </a:r>
            <a:endParaRPr lang="zh-CN" alt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905510" y="1373505"/>
            <a:ext cx="130937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主语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9"/>
            </p:custDataLst>
          </p:nvPr>
        </p:nvSpPr>
        <p:spPr>
          <a:xfrm>
            <a:off x="932180" y="2324100"/>
            <a:ext cx="1688465" cy="3556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====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0"/>
            </p:custDataLst>
          </p:nvPr>
        </p:nvSpPr>
        <p:spPr>
          <a:xfrm>
            <a:off x="835660" y="2940050"/>
            <a:ext cx="1167765" cy="3556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======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1"/>
            </p:custDataLst>
          </p:nvPr>
        </p:nvSpPr>
        <p:spPr>
          <a:xfrm>
            <a:off x="835660" y="3512820"/>
            <a:ext cx="892810" cy="3556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====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575435" y="3514090"/>
            <a:ext cx="1035050" cy="3556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——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>
            <p:custDataLst>
              <p:tags r:id="rId13"/>
            </p:custDataLst>
          </p:nvPr>
        </p:nvSpPr>
        <p:spPr>
          <a:xfrm>
            <a:off x="3923030" y="2311400"/>
            <a:ext cx="1688465" cy="3556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——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14"/>
            </p:custDataLst>
          </p:nvPr>
        </p:nvSpPr>
        <p:spPr>
          <a:xfrm>
            <a:off x="1968500" y="2983230"/>
            <a:ext cx="1500505" cy="3556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————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8" grpId="0"/>
      <p:bldP spid="19" grpId="0"/>
      <p:bldP spid="20" grpId="0"/>
      <p:bldP spid="8" grpId="0"/>
      <p:bldP spid="5" grpId="0"/>
      <p:bldP spid="4" grpId="0"/>
      <p:bldP spid="12" grpId="0"/>
      <p:bldP spid="13" grpId="0"/>
      <p:bldP spid="14" grpId="0"/>
      <p:bldP spid="2" grpId="0"/>
      <p:bldP spid="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文本框 5"/>
          <p:cNvSpPr txBox="1"/>
          <p:nvPr>
            <p:custDataLst>
              <p:tags r:id="rId3"/>
            </p:custDataLst>
          </p:nvPr>
        </p:nvSpPr>
        <p:spPr>
          <a:xfrm>
            <a:off x="66675" y="628650"/>
            <a:ext cx="1183322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在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之后，表示动作支配的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，能够回答谓语“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”或“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”。如: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529590" y="1943100"/>
            <a:ext cx="11153775" cy="18630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A.人生是一场旅途。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indent="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B.他给我一支笔。（双宾语）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indent="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C.人都需要理解。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4"/>
            </p:custDataLst>
          </p:nvPr>
        </p:nvSpPr>
        <p:spPr>
          <a:xfrm>
            <a:off x="841375" y="212725"/>
            <a:ext cx="209042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3.宾语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5"/>
            </p:custDataLst>
          </p:nvPr>
        </p:nvSpPr>
        <p:spPr>
          <a:xfrm>
            <a:off x="1307465" y="803910"/>
            <a:ext cx="97536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动词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6"/>
            </p:custDataLst>
          </p:nvPr>
        </p:nvSpPr>
        <p:spPr>
          <a:xfrm>
            <a:off x="5823585" y="789940"/>
            <a:ext cx="102806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对象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7"/>
            </p:custDataLst>
          </p:nvPr>
        </p:nvSpPr>
        <p:spPr>
          <a:xfrm>
            <a:off x="9568815" y="781050"/>
            <a:ext cx="224028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怎么样（谁）</a:t>
            </a:r>
            <a:endParaRPr lang="zh-CN" alt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917575" y="1359535"/>
            <a:ext cx="266954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是什么</a:t>
            </a:r>
            <a:r>
              <a:rPr lang="zh-CN" alt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（什么）</a:t>
            </a:r>
            <a:endParaRPr lang="zh-CN" alt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9"/>
            </p:custDataLst>
          </p:nvPr>
        </p:nvSpPr>
        <p:spPr>
          <a:xfrm>
            <a:off x="834390" y="2310130"/>
            <a:ext cx="937895" cy="3556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====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0"/>
            </p:custDataLst>
          </p:nvPr>
        </p:nvSpPr>
        <p:spPr>
          <a:xfrm>
            <a:off x="863600" y="2870200"/>
            <a:ext cx="1167765" cy="3556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==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1"/>
            </p:custDataLst>
          </p:nvPr>
        </p:nvSpPr>
        <p:spPr>
          <a:xfrm>
            <a:off x="835660" y="3498850"/>
            <a:ext cx="575310" cy="3556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==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547495" y="3500120"/>
            <a:ext cx="1035050" cy="3556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---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>
            <p:custDataLst>
              <p:tags r:id="rId13"/>
            </p:custDataLst>
          </p:nvPr>
        </p:nvSpPr>
        <p:spPr>
          <a:xfrm>
            <a:off x="1590040" y="2325370"/>
            <a:ext cx="544830" cy="3556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-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14"/>
            </p:custDataLst>
          </p:nvPr>
        </p:nvSpPr>
        <p:spPr>
          <a:xfrm>
            <a:off x="1283970" y="2885440"/>
            <a:ext cx="530225" cy="3556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-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15"/>
            </p:custDataLst>
          </p:nvPr>
        </p:nvSpPr>
        <p:spPr>
          <a:xfrm>
            <a:off x="1856105" y="2324100"/>
            <a:ext cx="1730375" cy="3556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～～～～</a:t>
            </a:r>
            <a:endParaRPr lang="zh-CN" alt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6"/>
            </p:custDataLst>
          </p:nvPr>
        </p:nvSpPr>
        <p:spPr>
          <a:xfrm>
            <a:off x="1536700" y="2933700"/>
            <a:ext cx="485140" cy="3556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～</a:t>
            </a:r>
            <a:endParaRPr lang="zh-CN" alt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17"/>
            </p:custDataLst>
          </p:nvPr>
        </p:nvSpPr>
        <p:spPr>
          <a:xfrm>
            <a:off x="2505075" y="2940685"/>
            <a:ext cx="774700" cy="3556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～</a:t>
            </a:r>
            <a:endParaRPr lang="zh-CN" alt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8"/>
            </p:custDataLst>
          </p:nvPr>
        </p:nvSpPr>
        <p:spPr>
          <a:xfrm>
            <a:off x="2183765" y="3515360"/>
            <a:ext cx="1374775" cy="3556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～～</a:t>
            </a:r>
            <a:endParaRPr lang="zh-CN" alt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8" grpId="0"/>
      <p:bldP spid="19" grpId="0"/>
      <p:bldP spid="20" grpId="0"/>
      <p:bldP spid="8" grpId="0"/>
      <p:bldP spid="5" grpId="0"/>
      <p:bldP spid="4" grpId="0"/>
      <p:bldP spid="12" grpId="0"/>
      <p:bldP spid="13" grpId="0"/>
      <p:bldP spid="14" grpId="0"/>
      <p:bldP spid="2" grpId="0"/>
      <p:bldP spid="7" grpId="0"/>
      <p:bldP spid="3" grpId="0"/>
      <p:bldP spid="9" grpId="0"/>
      <p:bldP spid="10" grpId="0"/>
      <p:bldP spid="11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文本框 5"/>
          <p:cNvSpPr txBox="1"/>
          <p:nvPr>
            <p:custDataLst>
              <p:tags r:id="rId3"/>
            </p:custDataLst>
          </p:nvPr>
        </p:nvSpPr>
        <p:spPr>
          <a:xfrm>
            <a:off x="66675" y="628650"/>
            <a:ext cx="11833225" cy="18630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用在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和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前面，起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作用，表示“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indent="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”等意思。一般定语与中心词之间有“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 字连接。如: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529590" y="2501900"/>
            <a:ext cx="11153775" cy="18630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A. 小 李 的 妈 妈 是 一 名 医 生 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indent="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B. 和 煦 的 春 风 吹 拂 着 我。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indent="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C. 小 区 对 面 有 两 个 停 车 场 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4"/>
            </p:custDataLst>
          </p:nvPr>
        </p:nvSpPr>
        <p:spPr>
          <a:xfrm>
            <a:off x="841375" y="212725"/>
            <a:ext cx="209042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4.定语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5"/>
            </p:custDataLst>
          </p:nvPr>
        </p:nvSpPr>
        <p:spPr>
          <a:xfrm>
            <a:off x="1590040" y="779145"/>
            <a:ext cx="97536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主语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6"/>
            </p:custDataLst>
          </p:nvPr>
        </p:nvSpPr>
        <p:spPr>
          <a:xfrm>
            <a:off x="3117850" y="775970"/>
            <a:ext cx="91313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宾语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7"/>
            </p:custDataLst>
          </p:nvPr>
        </p:nvSpPr>
        <p:spPr>
          <a:xfrm>
            <a:off x="5572125" y="795020"/>
            <a:ext cx="224028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修饰和限制</a:t>
            </a:r>
            <a:endParaRPr lang="zh-CN" alt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9605010" y="795020"/>
            <a:ext cx="156972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谁（的）</a:t>
            </a:r>
            <a:endParaRPr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9"/>
            </p:custDataLst>
          </p:nvPr>
        </p:nvSpPr>
        <p:spPr>
          <a:xfrm>
            <a:off x="2548255" y="2905760"/>
            <a:ext cx="937895" cy="3556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====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0"/>
            </p:custDataLst>
          </p:nvPr>
        </p:nvSpPr>
        <p:spPr>
          <a:xfrm>
            <a:off x="2564765" y="3472815"/>
            <a:ext cx="1184910" cy="3556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====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1"/>
            </p:custDataLst>
          </p:nvPr>
        </p:nvSpPr>
        <p:spPr>
          <a:xfrm>
            <a:off x="919480" y="4071620"/>
            <a:ext cx="2012315" cy="3556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==========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2987040" y="4090035"/>
            <a:ext cx="1035050" cy="3556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---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>
            <p:custDataLst>
              <p:tags r:id="rId13"/>
            </p:custDataLst>
          </p:nvPr>
        </p:nvSpPr>
        <p:spPr>
          <a:xfrm>
            <a:off x="3528060" y="2919730"/>
            <a:ext cx="544830" cy="3556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-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14"/>
            </p:custDataLst>
          </p:nvPr>
        </p:nvSpPr>
        <p:spPr>
          <a:xfrm>
            <a:off x="3500120" y="3458845"/>
            <a:ext cx="1128395" cy="3556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-----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15"/>
            </p:custDataLst>
          </p:nvPr>
        </p:nvSpPr>
        <p:spPr>
          <a:xfrm>
            <a:off x="5003165" y="2890520"/>
            <a:ext cx="977265" cy="3556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～～</a:t>
            </a:r>
            <a:endParaRPr lang="zh-CN" alt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6"/>
            </p:custDataLst>
          </p:nvPr>
        </p:nvSpPr>
        <p:spPr>
          <a:xfrm>
            <a:off x="5003165" y="3472815"/>
            <a:ext cx="485140" cy="3556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～</a:t>
            </a:r>
            <a:endParaRPr lang="zh-CN" alt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17"/>
            </p:custDataLst>
          </p:nvPr>
        </p:nvSpPr>
        <p:spPr>
          <a:xfrm>
            <a:off x="799465" y="2700020"/>
            <a:ext cx="1584960" cy="3556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</a:t>
            </a:r>
            <a:r>
              <a:rPr lang="en-US" altLang="zh-CN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zh-CN" alt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）</a:t>
            </a:r>
            <a:endParaRPr lang="zh-CN" alt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8"/>
            </p:custDataLst>
          </p:nvPr>
        </p:nvSpPr>
        <p:spPr>
          <a:xfrm>
            <a:off x="4397375" y="4090035"/>
            <a:ext cx="1740535" cy="3556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～～～～</a:t>
            </a:r>
            <a:endParaRPr lang="zh-CN" alt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9"/>
            </p:custDataLst>
          </p:nvPr>
        </p:nvSpPr>
        <p:spPr>
          <a:xfrm>
            <a:off x="501650" y="1401445"/>
            <a:ext cx="208026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什么样（的）</a:t>
            </a:r>
            <a:endParaRPr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20"/>
            </p:custDataLst>
          </p:nvPr>
        </p:nvSpPr>
        <p:spPr>
          <a:xfrm>
            <a:off x="3229610" y="1387475"/>
            <a:ext cx="97980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多少</a:t>
            </a:r>
            <a:endParaRPr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21"/>
            </p:custDataLst>
          </p:nvPr>
        </p:nvSpPr>
        <p:spPr>
          <a:xfrm>
            <a:off x="9828530" y="1369060"/>
            <a:ext cx="97980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的</a:t>
            </a:r>
            <a:endParaRPr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22"/>
            </p:custDataLst>
          </p:nvPr>
        </p:nvSpPr>
        <p:spPr>
          <a:xfrm>
            <a:off x="3679190" y="2672080"/>
            <a:ext cx="1584960" cy="3556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</a:t>
            </a:r>
            <a:r>
              <a:rPr lang="en-US" altLang="zh-CN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zh-CN" alt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）</a:t>
            </a:r>
            <a:endParaRPr lang="zh-CN" alt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3" name="文本框 22"/>
          <p:cNvSpPr txBox="1"/>
          <p:nvPr>
            <p:custDataLst>
              <p:tags r:id="rId23"/>
            </p:custDataLst>
          </p:nvPr>
        </p:nvSpPr>
        <p:spPr>
          <a:xfrm>
            <a:off x="716915" y="3232150"/>
            <a:ext cx="1584960" cy="3556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</a:t>
            </a:r>
            <a:r>
              <a:rPr lang="en-US" altLang="zh-CN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zh-CN" alt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）</a:t>
            </a:r>
            <a:endParaRPr lang="zh-CN" alt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4" name="文本框 23"/>
          <p:cNvSpPr txBox="1"/>
          <p:nvPr>
            <p:custDataLst>
              <p:tags r:id="rId24"/>
            </p:custDataLst>
          </p:nvPr>
        </p:nvSpPr>
        <p:spPr>
          <a:xfrm>
            <a:off x="3175635" y="3846830"/>
            <a:ext cx="1584960" cy="3556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</a:t>
            </a:r>
            <a:r>
              <a:rPr lang="en-US" altLang="zh-CN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zh-CN" alt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）</a:t>
            </a:r>
            <a:endParaRPr lang="zh-CN" alt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 nodeType="clickPar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 nodeType="clickPar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 nodeType="clickPar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 nodeType="clickPar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8" grpId="0"/>
      <p:bldP spid="19" grpId="0"/>
      <p:bldP spid="20" grpId="0"/>
      <p:bldP spid="8" grpId="0"/>
      <p:bldP spid="5" grpId="0"/>
      <p:bldP spid="4" grpId="0"/>
      <p:bldP spid="12" grpId="0"/>
      <p:bldP spid="13" grpId="0"/>
      <p:bldP spid="14" grpId="0"/>
      <p:bldP spid="2" grpId="0"/>
      <p:bldP spid="7" grpId="0"/>
      <p:bldP spid="3" grpId="0"/>
      <p:bldP spid="9" grpId="0"/>
      <p:bldP spid="10" grpId="0"/>
      <p:bldP spid="11" grpId="0"/>
      <p:bldP spid="15" grpId="0"/>
      <p:bldP spid="16" grpId="0"/>
      <p:bldP spid="21" grpId="0"/>
      <p:bldP spid="22" grpId="0"/>
      <p:bldP spid="23" grpId="0"/>
      <p:bldP spid="2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文本框 5"/>
          <p:cNvSpPr txBox="1"/>
          <p:nvPr>
            <p:custDataLst>
              <p:tags r:id="rId3"/>
            </p:custDataLst>
          </p:nvPr>
        </p:nvSpPr>
        <p:spPr>
          <a:xfrm>
            <a:off x="66675" y="628650"/>
            <a:ext cx="11833225" cy="18630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用在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谓语前，起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作用，表示动作的状态、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、时间、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、条件、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、程度等。一般状语与中心词之间有“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”字连接。</a:t>
            </a:r>
            <a:r>
              <a:rPr lang="zh-CN" alt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表示</a:t>
            </a:r>
            <a:r>
              <a:rPr lang="en-US" altLang="zh-CN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“</a:t>
            </a:r>
            <a:r>
              <a:rPr lang="en-US" altLang="zh-CN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   </a:t>
            </a:r>
            <a:r>
              <a:rPr lang="en-US" altLang="zh-CN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”“</a:t>
            </a:r>
            <a:r>
              <a:rPr lang="zh-CN" alt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（在）什么地方</a:t>
            </a:r>
            <a:r>
              <a:rPr lang="en-US" altLang="zh-CN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”“</a:t>
            </a:r>
            <a:r>
              <a:rPr lang="en-US" altLang="zh-CN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</a:t>
            </a:r>
            <a:r>
              <a:rPr lang="en-US" altLang="zh-CN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</a:t>
            </a:r>
            <a:r>
              <a:rPr lang="zh-CN" alt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如: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529590" y="2501900"/>
            <a:ext cx="11153775" cy="24536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A. 威 武 雄 壮 的 坦 克 方 队 整 齐 地 通 过 天 安 门 广 场 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indent="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B. 午 后 一 点 左 右 ， 从 远 处 传 来 隆 隆 的 响 声，好 像 闷 雷滚 动 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indent="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C. 学 生 们 正 在 认 真 读 书 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4"/>
            </p:custDataLst>
          </p:nvPr>
        </p:nvSpPr>
        <p:spPr>
          <a:xfrm>
            <a:off x="841375" y="212725"/>
            <a:ext cx="209042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5.状语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5"/>
            </p:custDataLst>
          </p:nvPr>
        </p:nvSpPr>
        <p:spPr>
          <a:xfrm>
            <a:off x="1437005" y="792480"/>
            <a:ext cx="97536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动词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6"/>
            </p:custDataLst>
          </p:nvPr>
        </p:nvSpPr>
        <p:spPr>
          <a:xfrm>
            <a:off x="2623820" y="792480"/>
            <a:ext cx="139827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形容词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7"/>
            </p:custDataLst>
          </p:nvPr>
        </p:nvSpPr>
        <p:spPr>
          <a:xfrm>
            <a:off x="5376545" y="813435"/>
            <a:ext cx="224028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修饰和限制</a:t>
            </a:r>
            <a:endParaRPr lang="zh-CN" alt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10581005" y="813435"/>
            <a:ext cx="104902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方式</a:t>
            </a:r>
            <a:endParaRPr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9"/>
            </p:custDataLst>
          </p:nvPr>
        </p:nvSpPr>
        <p:spPr>
          <a:xfrm>
            <a:off x="3408680" y="2899410"/>
            <a:ext cx="2205990" cy="3556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============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0"/>
            </p:custDataLst>
          </p:nvPr>
        </p:nvSpPr>
        <p:spPr>
          <a:xfrm>
            <a:off x="8428990" y="3472815"/>
            <a:ext cx="1184910" cy="3556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====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1"/>
            </p:custDataLst>
          </p:nvPr>
        </p:nvSpPr>
        <p:spPr>
          <a:xfrm>
            <a:off x="919480" y="4616450"/>
            <a:ext cx="2012315" cy="3556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=========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4606925" y="4627880"/>
            <a:ext cx="1035050" cy="3556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---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>
            <p:custDataLst>
              <p:tags r:id="rId13"/>
            </p:custDataLst>
          </p:nvPr>
        </p:nvSpPr>
        <p:spPr>
          <a:xfrm>
            <a:off x="7020560" y="2919730"/>
            <a:ext cx="1022350" cy="3556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----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14"/>
            </p:custDataLst>
          </p:nvPr>
        </p:nvSpPr>
        <p:spPr>
          <a:xfrm>
            <a:off x="579755" y="4025900"/>
            <a:ext cx="1128395" cy="3556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-----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15"/>
            </p:custDataLst>
          </p:nvPr>
        </p:nvSpPr>
        <p:spPr>
          <a:xfrm>
            <a:off x="7872730" y="2891790"/>
            <a:ext cx="2653030" cy="3556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～～～～～～～</a:t>
            </a:r>
            <a:endParaRPr lang="zh-CN" alt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endParaRPr lang="zh-CN" alt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6"/>
            </p:custDataLst>
          </p:nvPr>
        </p:nvSpPr>
        <p:spPr>
          <a:xfrm>
            <a:off x="838835" y="3251835"/>
            <a:ext cx="3576955" cy="3556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[                 ]</a:t>
            </a:r>
            <a:endParaRPr lang="en-US" altLang="zh-CN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17"/>
            </p:custDataLst>
          </p:nvPr>
        </p:nvSpPr>
        <p:spPr>
          <a:xfrm>
            <a:off x="771525" y="2672080"/>
            <a:ext cx="2700655" cy="3556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</a:t>
            </a:r>
            <a:r>
              <a:rPr lang="en-US" altLang="zh-CN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</a:t>
            </a:r>
            <a:r>
              <a:rPr lang="zh-CN" alt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）</a:t>
            </a:r>
            <a:endParaRPr lang="zh-CN" alt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8"/>
            </p:custDataLst>
          </p:nvPr>
        </p:nvSpPr>
        <p:spPr>
          <a:xfrm>
            <a:off x="3375660" y="4422140"/>
            <a:ext cx="1266825" cy="3556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[    ]</a:t>
            </a:r>
            <a:endParaRPr lang="en-US" altLang="zh-CN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9"/>
            </p:custDataLst>
          </p:nvPr>
        </p:nvSpPr>
        <p:spPr>
          <a:xfrm>
            <a:off x="1205230" y="1390650"/>
            <a:ext cx="105283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处所</a:t>
            </a:r>
            <a:endParaRPr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20"/>
            </p:custDataLst>
          </p:nvPr>
        </p:nvSpPr>
        <p:spPr>
          <a:xfrm>
            <a:off x="3436620" y="1358265"/>
            <a:ext cx="97980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范围</a:t>
            </a:r>
            <a:endParaRPr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21"/>
            </p:custDataLst>
          </p:nvPr>
        </p:nvSpPr>
        <p:spPr>
          <a:xfrm>
            <a:off x="9954260" y="1376680"/>
            <a:ext cx="97980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地</a:t>
            </a:r>
            <a:endParaRPr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22"/>
            </p:custDataLst>
          </p:nvPr>
        </p:nvSpPr>
        <p:spPr>
          <a:xfrm>
            <a:off x="5309870" y="2672080"/>
            <a:ext cx="1584960" cy="3556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[     ]</a:t>
            </a:r>
            <a:endParaRPr lang="en-US" altLang="zh-CN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3" name="文本框 22"/>
          <p:cNvSpPr txBox="1"/>
          <p:nvPr>
            <p:custDataLst>
              <p:tags r:id="rId23"/>
            </p:custDataLst>
          </p:nvPr>
        </p:nvSpPr>
        <p:spPr>
          <a:xfrm>
            <a:off x="4156710" y="3242310"/>
            <a:ext cx="4272915" cy="3556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</a:t>
            </a:r>
            <a:r>
              <a:rPr lang="en-US" altLang="zh-CN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         </a:t>
            </a:r>
            <a:r>
              <a:rPr lang="zh-CN" alt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）</a:t>
            </a:r>
            <a:endParaRPr lang="zh-CN" alt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5" name="文本框 24"/>
          <p:cNvSpPr txBox="1"/>
          <p:nvPr>
            <p:custDataLst>
              <p:tags r:id="rId24"/>
            </p:custDataLst>
          </p:nvPr>
        </p:nvSpPr>
        <p:spPr>
          <a:xfrm>
            <a:off x="2399030" y="4423410"/>
            <a:ext cx="1266825" cy="3556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[    ]</a:t>
            </a:r>
            <a:endParaRPr lang="en-US" altLang="zh-CN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7" name="文本框 26"/>
          <p:cNvSpPr txBox="1"/>
          <p:nvPr>
            <p:custDataLst>
              <p:tags r:id="rId25"/>
            </p:custDataLst>
          </p:nvPr>
        </p:nvSpPr>
        <p:spPr>
          <a:xfrm>
            <a:off x="9389745" y="3253105"/>
            <a:ext cx="3576955" cy="3556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[          ]</a:t>
            </a:r>
            <a:endParaRPr lang="en-US" altLang="zh-CN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26"/>
            </p:custDataLst>
          </p:nvPr>
        </p:nvSpPr>
        <p:spPr>
          <a:xfrm>
            <a:off x="1659890" y="1941830"/>
            <a:ext cx="264604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（在）什么时间</a:t>
            </a:r>
            <a:endParaRPr lang="zh-CN" alt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9" name="文本框 28"/>
          <p:cNvSpPr txBox="1"/>
          <p:nvPr>
            <p:custDataLst>
              <p:tags r:id="rId27"/>
            </p:custDataLst>
          </p:nvPr>
        </p:nvSpPr>
        <p:spPr>
          <a:xfrm>
            <a:off x="7416800" y="1969135"/>
            <a:ext cx="224028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怎么样（地）</a:t>
            </a:r>
            <a:endParaRPr lang="zh-CN" alt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 nodeType="clickPar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 nodeType="clickPar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 nodeType="clickPar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 nodeType="clickPar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 nodeType="clickPar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 nodeType="clickPar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 nodeType="clickPar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8" grpId="0"/>
      <p:bldP spid="19" grpId="0"/>
      <p:bldP spid="20" grpId="0"/>
      <p:bldP spid="8" grpId="0"/>
      <p:bldP spid="5" grpId="0"/>
      <p:bldP spid="4" grpId="0"/>
      <p:bldP spid="12" grpId="0"/>
      <p:bldP spid="13" grpId="0"/>
      <p:bldP spid="14" grpId="0"/>
      <p:bldP spid="2" grpId="0"/>
      <p:bldP spid="7" grpId="0"/>
      <p:bldP spid="3" grpId="0"/>
      <p:bldP spid="9" grpId="0"/>
      <p:bldP spid="10" grpId="0"/>
      <p:bldP spid="11" grpId="0"/>
      <p:bldP spid="15" grpId="0"/>
      <p:bldP spid="16" grpId="0"/>
      <p:bldP spid="21" grpId="0"/>
      <p:bldP spid="22" grpId="0"/>
      <p:bldP spid="23" grpId="0"/>
      <p:bldP spid="25" grpId="0"/>
      <p:bldP spid="27" grpId="0"/>
      <p:bldP spid="28" grpId="0"/>
      <p:bldP spid="2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文本框 5"/>
          <p:cNvSpPr txBox="1"/>
          <p:nvPr>
            <p:custDataLst>
              <p:tags r:id="rId3"/>
            </p:custDataLst>
          </p:nvPr>
        </p:nvSpPr>
        <p:spPr>
          <a:xfrm>
            <a:off x="66675" y="628650"/>
            <a:ext cx="11833225" cy="18630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是</a:t>
            </a:r>
            <a:r>
              <a:rPr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后面的附加成分，对谓语起</a:t>
            </a:r>
            <a:r>
              <a:rPr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作用，表示“</a:t>
            </a:r>
            <a:r>
              <a:rPr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 “</a:t>
            </a:r>
            <a:r>
              <a:rPr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”（时间、地点、结果）等意思，一般补语与中心词之间有“</a:t>
            </a:r>
            <a:r>
              <a:rPr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 字连接。如:</a:t>
            </a:r>
            <a:endParaRPr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529590" y="2462530"/>
            <a:ext cx="11153775" cy="186436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A. 老 师 讲 得 眉 飞 色 舞 </a:t>
            </a:r>
            <a:r>
              <a:rPr lang="zh-CN" alt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学 生 听 得 津 津 有 味 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indent="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B. 姑 父 回 来 了 两 个 月 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indent="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C. 这 件 事 发 生 在 2021 年。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4"/>
            </p:custDataLst>
          </p:nvPr>
        </p:nvSpPr>
        <p:spPr>
          <a:xfrm>
            <a:off x="841375" y="212725"/>
            <a:ext cx="209042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6.补语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5"/>
            </p:custDataLst>
          </p:nvPr>
        </p:nvSpPr>
        <p:spPr>
          <a:xfrm>
            <a:off x="1171575" y="806450"/>
            <a:ext cx="97536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谓语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6"/>
            </p:custDataLst>
          </p:nvPr>
        </p:nvSpPr>
        <p:spPr>
          <a:xfrm>
            <a:off x="5937250" y="727075"/>
            <a:ext cx="180657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补充说明</a:t>
            </a:r>
            <a:endParaRPr lang="zh-CN" alt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7"/>
            </p:custDataLst>
          </p:nvPr>
        </p:nvSpPr>
        <p:spPr>
          <a:xfrm>
            <a:off x="9269730" y="807720"/>
            <a:ext cx="147955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怎么样</a:t>
            </a:r>
            <a:endParaRPr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8"/>
            </p:custDataLst>
          </p:nvPr>
        </p:nvSpPr>
        <p:spPr>
          <a:xfrm>
            <a:off x="1089660" y="2885440"/>
            <a:ext cx="888365" cy="3556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====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9"/>
            </p:custDataLst>
          </p:nvPr>
        </p:nvSpPr>
        <p:spPr>
          <a:xfrm>
            <a:off x="1059180" y="3388995"/>
            <a:ext cx="1184910" cy="3556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====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0"/>
            </p:custDataLst>
          </p:nvPr>
        </p:nvSpPr>
        <p:spPr>
          <a:xfrm>
            <a:off x="919480" y="3973830"/>
            <a:ext cx="2012315" cy="3556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=========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1"/>
            </p:custDataLst>
          </p:nvPr>
        </p:nvSpPr>
        <p:spPr>
          <a:xfrm>
            <a:off x="2665095" y="3985260"/>
            <a:ext cx="1035050" cy="3556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---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>
            <p:custDataLst>
              <p:tags r:id="rId12"/>
            </p:custDataLst>
          </p:nvPr>
        </p:nvSpPr>
        <p:spPr>
          <a:xfrm>
            <a:off x="2005965" y="2920365"/>
            <a:ext cx="617855" cy="3556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--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13"/>
            </p:custDataLst>
          </p:nvPr>
        </p:nvSpPr>
        <p:spPr>
          <a:xfrm>
            <a:off x="2062480" y="3395980"/>
            <a:ext cx="969010" cy="3556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----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14"/>
            </p:custDataLst>
          </p:nvPr>
        </p:nvSpPr>
        <p:spPr>
          <a:xfrm>
            <a:off x="2805430" y="2639060"/>
            <a:ext cx="2653030" cy="3556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&lt;           &gt;</a:t>
            </a:r>
            <a:endParaRPr lang="en-US" altLang="zh-CN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15"/>
            </p:custDataLst>
          </p:nvPr>
        </p:nvSpPr>
        <p:spPr>
          <a:xfrm>
            <a:off x="5575300" y="2854960"/>
            <a:ext cx="949325" cy="3556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====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6"/>
            </p:custDataLst>
          </p:nvPr>
        </p:nvSpPr>
        <p:spPr>
          <a:xfrm>
            <a:off x="10934065" y="807720"/>
            <a:ext cx="105283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多久</a:t>
            </a:r>
            <a:endParaRPr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7"/>
            </p:custDataLst>
          </p:nvPr>
        </p:nvSpPr>
        <p:spPr>
          <a:xfrm>
            <a:off x="652145" y="1344295"/>
            <a:ext cx="97980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多少</a:t>
            </a:r>
            <a:endParaRPr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18"/>
            </p:custDataLst>
          </p:nvPr>
        </p:nvSpPr>
        <p:spPr>
          <a:xfrm>
            <a:off x="10345420" y="1348740"/>
            <a:ext cx="97980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得</a:t>
            </a:r>
            <a:endParaRPr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19"/>
            </p:custDataLst>
          </p:nvPr>
        </p:nvSpPr>
        <p:spPr>
          <a:xfrm>
            <a:off x="6426835" y="2864485"/>
            <a:ext cx="627380" cy="3556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--</a:t>
            </a:r>
            <a:endParaRPr lang="en-US" altLang="zh-CN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3" name="文本框 22"/>
          <p:cNvSpPr txBox="1"/>
          <p:nvPr>
            <p:custDataLst>
              <p:tags r:id="rId20"/>
            </p:custDataLst>
          </p:nvPr>
        </p:nvSpPr>
        <p:spPr>
          <a:xfrm>
            <a:off x="3332480" y="3200400"/>
            <a:ext cx="2125980" cy="3556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&lt;        &gt;</a:t>
            </a:r>
            <a:endParaRPr lang="en-US" altLang="zh-CN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5" name="文本框 24"/>
          <p:cNvSpPr txBox="1"/>
          <p:nvPr>
            <p:custDataLst>
              <p:tags r:id="rId21"/>
            </p:custDataLst>
          </p:nvPr>
        </p:nvSpPr>
        <p:spPr>
          <a:xfrm>
            <a:off x="3303905" y="3813810"/>
            <a:ext cx="2415540" cy="3556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&lt;          &gt;</a:t>
            </a:r>
            <a:endParaRPr lang="en-US" altLang="zh-CN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7" name="文本框 26"/>
          <p:cNvSpPr txBox="1"/>
          <p:nvPr>
            <p:custDataLst>
              <p:tags r:id="rId22"/>
            </p:custDataLst>
          </p:nvPr>
        </p:nvSpPr>
        <p:spPr>
          <a:xfrm>
            <a:off x="7214235" y="2630805"/>
            <a:ext cx="2562860" cy="3556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&lt;           &gt;</a:t>
            </a:r>
            <a:endParaRPr lang="en-US" altLang="zh-CN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 nodeType="clickPar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 nodeType="clickPar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8" grpId="0"/>
      <p:bldP spid="20" grpId="0"/>
      <p:bldP spid="8" grpId="0"/>
      <p:bldP spid="5" grpId="0"/>
      <p:bldP spid="4" grpId="0"/>
      <p:bldP spid="12" grpId="0"/>
      <p:bldP spid="13" grpId="0"/>
      <p:bldP spid="14" grpId="0"/>
      <p:bldP spid="2" grpId="0"/>
      <p:bldP spid="7" grpId="0"/>
      <p:bldP spid="3" grpId="0"/>
      <p:bldP spid="10" grpId="0"/>
      <p:bldP spid="15" grpId="0"/>
      <p:bldP spid="16" grpId="0"/>
      <p:bldP spid="21" grpId="0"/>
      <p:bldP spid="22" grpId="0"/>
      <p:bldP spid="23" grpId="0"/>
      <p:bldP spid="25" grpId="0"/>
      <p:bldP spid="27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框 4"/>
          <p:cNvSpPr txBox="1"/>
          <p:nvPr>
            <p:custDataLst>
              <p:tags r:id="rId3"/>
            </p:custDataLst>
          </p:nvPr>
        </p:nvSpPr>
        <p:spPr>
          <a:xfrm>
            <a:off x="83185" y="2600960"/>
            <a:ext cx="11833225" cy="30441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（3）注意一些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。特殊句式与一般句式在结构上有着很大的不同，在表述上或强调突出句子的某一成分，或某一成分比一般句子多，或在表述上起到某一方面的专门作用。常说的特殊句式包括: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、兼语句、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、存现句。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indent="650240" fontAlgn="auto">
              <a:lnSpc>
                <a:spcPct val="150000"/>
              </a:lnSpc>
            </a:pP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4"/>
            </p:custDataLst>
          </p:nvPr>
        </p:nvSpPr>
        <p:spPr>
          <a:xfrm>
            <a:off x="67945" y="194310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（2）在分析复杂单句时，要注意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可以充当句子成分。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253365" y="181610"/>
            <a:ext cx="1006919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分析单句成分应注意以下几点: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5"/>
            </p:custDataLst>
          </p:nvPr>
        </p:nvSpPr>
        <p:spPr>
          <a:xfrm>
            <a:off x="253365" y="670560"/>
            <a:ext cx="1164653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（1）按照步骤来分。首先分清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和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两部分，可用“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”划开，然后找出基本成分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，再找出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6"/>
            </p:custDataLst>
          </p:nvPr>
        </p:nvSpPr>
        <p:spPr>
          <a:xfrm>
            <a:off x="5514340" y="862965"/>
            <a:ext cx="96139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主语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7"/>
            </p:custDataLst>
          </p:nvPr>
        </p:nvSpPr>
        <p:spPr>
          <a:xfrm>
            <a:off x="6838315" y="848995"/>
            <a:ext cx="86931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谓语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8"/>
            </p:custDataLst>
          </p:nvPr>
        </p:nvSpPr>
        <p:spPr>
          <a:xfrm>
            <a:off x="10188575" y="848360"/>
            <a:ext cx="65151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‖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9"/>
            </p:custDataLst>
          </p:nvPr>
        </p:nvSpPr>
        <p:spPr>
          <a:xfrm>
            <a:off x="3008630" y="1445895"/>
            <a:ext cx="89471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主语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10"/>
            </p:custDataLst>
          </p:nvPr>
        </p:nvSpPr>
        <p:spPr>
          <a:xfrm>
            <a:off x="4107815" y="1443990"/>
            <a:ext cx="89471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谓语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11"/>
            </p:custDataLst>
          </p:nvPr>
        </p:nvSpPr>
        <p:spPr>
          <a:xfrm>
            <a:off x="5284470" y="1447800"/>
            <a:ext cx="97155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宾语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2"/>
            </p:custDataLst>
          </p:nvPr>
        </p:nvSpPr>
        <p:spPr>
          <a:xfrm>
            <a:off x="5565140" y="2143760"/>
            <a:ext cx="100838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短语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13"/>
            </p:custDataLst>
          </p:nvPr>
        </p:nvSpPr>
        <p:spPr>
          <a:xfrm>
            <a:off x="2919095" y="2767965"/>
            <a:ext cx="150114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特殊句式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4"/>
            </p:custDataLst>
          </p:nvPr>
        </p:nvSpPr>
        <p:spPr>
          <a:xfrm>
            <a:off x="6538595" y="3915410"/>
            <a:ext cx="116903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把字句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5"/>
            </p:custDataLst>
          </p:nvPr>
        </p:nvSpPr>
        <p:spPr>
          <a:xfrm>
            <a:off x="8044815" y="3929380"/>
            <a:ext cx="129540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被字句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6"/>
            </p:custDataLst>
          </p:nvPr>
        </p:nvSpPr>
        <p:spPr>
          <a:xfrm>
            <a:off x="9528810" y="3940810"/>
            <a:ext cx="159385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连动句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7"/>
            </p:custDataLst>
          </p:nvPr>
        </p:nvSpPr>
        <p:spPr>
          <a:xfrm>
            <a:off x="803910" y="4509770"/>
            <a:ext cx="150114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是字句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8"/>
            </p:custDataLst>
          </p:nvPr>
        </p:nvSpPr>
        <p:spPr>
          <a:xfrm>
            <a:off x="7480300" y="1426845"/>
            <a:ext cx="889000" cy="44323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定语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9"/>
            </p:custDataLst>
          </p:nvPr>
        </p:nvSpPr>
        <p:spPr>
          <a:xfrm>
            <a:off x="8509000" y="1447800"/>
            <a:ext cx="83121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状语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20"/>
            </p:custDataLst>
          </p:nvPr>
        </p:nvSpPr>
        <p:spPr>
          <a:xfrm>
            <a:off x="9811385" y="1449070"/>
            <a:ext cx="823595" cy="44323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补语</a:t>
            </a:r>
            <a:endParaRPr lang="zh-CN" alt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7" grpId="0"/>
      <p:bldP spid="18" grpId="0"/>
      <p:bldP spid="19" grpId="0"/>
      <p:bldP spid="20" grpId="0"/>
      <p:bldP spid="4" grpId="0"/>
      <p:bldP spid="7" grpId="0"/>
      <p:bldP spid="8" grpId="0"/>
      <p:bldP spid="5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21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>
            <p:custDataLst>
              <p:tags r:id="rId3"/>
            </p:custDataLst>
          </p:nvPr>
        </p:nvSpPr>
        <p:spPr>
          <a:xfrm>
            <a:off x="27305" y="198628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状语有时位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前，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分开心有数。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4"/>
            </p:custDataLst>
          </p:nvPr>
        </p:nvSpPr>
        <p:spPr>
          <a:xfrm>
            <a:off x="40005" y="262763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“的”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“地”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“得”后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，语言标志定是非。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542290" y="139700"/>
            <a:ext cx="9780270" cy="76644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（4）为了方便记忆和分析，总结口诀如下: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indent="0" fontAlgn="auto">
              <a:lnSpc>
                <a:spcPct val="150000"/>
              </a:lnSpc>
            </a:pP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683260" y="895350"/>
            <a:ext cx="978027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主谓宾，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，主干枝叶分清楚。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5"/>
            </p:custDataLst>
          </p:nvPr>
        </p:nvSpPr>
        <p:spPr>
          <a:xfrm>
            <a:off x="53975" y="135636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定语必居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前，谓前为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谓后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6"/>
            </p:custDataLst>
          </p:nvPr>
        </p:nvSpPr>
        <p:spPr>
          <a:xfrm>
            <a:off x="2136775" y="895350"/>
            <a:ext cx="172847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定状补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7"/>
            </p:custDataLst>
          </p:nvPr>
        </p:nvSpPr>
        <p:spPr>
          <a:xfrm>
            <a:off x="2038985" y="1521460"/>
            <a:ext cx="889000" cy="44386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主宾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8"/>
            </p:custDataLst>
          </p:nvPr>
        </p:nvSpPr>
        <p:spPr>
          <a:xfrm>
            <a:off x="4377690" y="1550035"/>
            <a:ext cx="63182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状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9"/>
            </p:custDataLst>
          </p:nvPr>
        </p:nvSpPr>
        <p:spPr>
          <a:xfrm>
            <a:off x="5633085" y="1536065"/>
            <a:ext cx="67500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补</a:t>
            </a:r>
            <a:endParaRPr lang="zh-CN" alt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10"/>
            </p:custDataLst>
          </p:nvPr>
        </p:nvSpPr>
        <p:spPr>
          <a:xfrm>
            <a:off x="2411095" y="2134870"/>
            <a:ext cx="58547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主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1"/>
            </p:custDataLst>
          </p:nvPr>
        </p:nvSpPr>
        <p:spPr>
          <a:xfrm>
            <a:off x="3609975" y="2162810"/>
            <a:ext cx="86360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逗号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12"/>
            </p:custDataLst>
          </p:nvPr>
        </p:nvSpPr>
        <p:spPr>
          <a:xfrm>
            <a:off x="1882775" y="2761615"/>
            <a:ext cx="570230" cy="44386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定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3545205" y="2775585"/>
            <a:ext cx="63182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状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4"/>
            </p:custDataLst>
          </p:nvPr>
        </p:nvSpPr>
        <p:spPr>
          <a:xfrm>
            <a:off x="5620385" y="2782570"/>
            <a:ext cx="67500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补</a:t>
            </a:r>
            <a:endParaRPr lang="zh-CN" alt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5"/>
            </p:custDataLst>
          </p:nvPr>
        </p:nvSpPr>
        <p:spPr>
          <a:xfrm>
            <a:off x="27305" y="3397250"/>
            <a:ext cx="1183322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划分句子成分示例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全 体 同 学 都 做 完 了 数 学 作 业 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4" name="文本框 23"/>
          <p:cNvSpPr txBox="1"/>
          <p:nvPr>
            <p:custDataLst>
              <p:tags r:id="rId16"/>
            </p:custDataLst>
          </p:nvPr>
        </p:nvSpPr>
        <p:spPr>
          <a:xfrm>
            <a:off x="1713865" y="4338320"/>
            <a:ext cx="963930" cy="3556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====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5" name="文本框 24"/>
          <p:cNvSpPr txBox="1"/>
          <p:nvPr>
            <p:custDataLst>
              <p:tags r:id="rId17"/>
            </p:custDataLst>
          </p:nvPr>
        </p:nvSpPr>
        <p:spPr>
          <a:xfrm>
            <a:off x="3141980" y="4338320"/>
            <a:ext cx="523875" cy="3556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--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6" name="文本框 25"/>
          <p:cNvSpPr txBox="1"/>
          <p:nvPr>
            <p:custDataLst>
              <p:tags r:id="rId18"/>
            </p:custDataLst>
          </p:nvPr>
        </p:nvSpPr>
        <p:spPr>
          <a:xfrm>
            <a:off x="5648325" y="4366260"/>
            <a:ext cx="963295" cy="3556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～～</a:t>
            </a:r>
            <a:endParaRPr lang="zh-CN" alt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7" name="文本框 26"/>
          <p:cNvSpPr txBox="1"/>
          <p:nvPr>
            <p:custDataLst>
              <p:tags r:id="rId19"/>
            </p:custDataLst>
          </p:nvPr>
        </p:nvSpPr>
        <p:spPr>
          <a:xfrm>
            <a:off x="415290" y="4157980"/>
            <a:ext cx="1266825" cy="3556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</a:t>
            </a:r>
            <a:r>
              <a:rPr lang="en-US" altLang="zh-CN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zh-CN" alt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）</a:t>
            </a:r>
            <a:endParaRPr lang="zh-CN" alt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20"/>
            </p:custDataLst>
          </p:nvPr>
        </p:nvSpPr>
        <p:spPr>
          <a:xfrm>
            <a:off x="2404110" y="4161155"/>
            <a:ext cx="398145" cy="3556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‖</a:t>
            </a:r>
            <a:endParaRPr lang="en-US" altLang="zh-CN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9" name="文本框 28"/>
          <p:cNvSpPr txBox="1"/>
          <p:nvPr>
            <p:custDataLst>
              <p:tags r:id="rId21"/>
            </p:custDataLst>
          </p:nvPr>
        </p:nvSpPr>
        <p:spPr>
          <a:xfrm>
            <a:off x="4361815" y="4157980"/>
            <a:ext cx="1266825" cy="3556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</a:t>
            </a:r>
            <a:r>
              <a:rPr lang="en-US" altLang="zh-CN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zh-CN" alt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）</a:t>
            </a:r>
            <a:endParaRPr lang="zh-CN" alt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0" name="文本框 29"/>
          <p:cNvSpPr txBox="1"/>
          <p:nvPr>
            <p:custDataLst>
              <p:tags r:id="rId22"/>
            </p:custDataLst>
          </p:nvPr>
        </p:nvSpPr>
        <p:spPr>
          <a:xfrm>
            <a:off x="2598420" y="4147185"/>
            <a:ext cx="730885" cy="3556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[ ]</a:t>
            </a:r>
            <a:endParaRPr lang="en-US" altLang="zh-CN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1" name="文本框 30"/>
          <p:cNvSpPr txBox="1"/>
          <p:nvPr>
            <p:custDataLst>
              <p:tags r:id="rId23"/>
            </p:custDataLst>
          </p:nvPr>
        </p:nvSpPr>
        <p:spPr>
          <a:xfrm>
            <a:off x="3535680" y="4134485"/>
            <a:ext cx="781685" cy="3556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&lt; &gt;</a:t>
            </a:r>
            <a:endParaRPr lang="en-US" altLang="zh-CN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 nodeType="clickPar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 nodeType="clickPar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 nodeType="clickPar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 nodeType="clickPar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  <p:bldP spid="19" grpId="0"/>
      <p:bldP spid="20" grpId="0"/>
      <p:bldP spid="3" grpId="0"/>
      <p:bldP spid="7" grpId="0"/>
      <p:bldP spid="8" grpId="0"/>
      <p:bldP spid="5" grpId="0"/>
      <p:bldP spid="4" grpId="0"/>
      <p:bldP spid="9" grpId="0"/>
      <p:bldP spid="10" grpId="0"/>
      <p:bldP spid="11" grpId="0"/>
      <p:bldP spid="12" grpId="0"/>
      <p:bldP spid="1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>
            <p:custDataLst>
              <p:tags r:id="rId3"/>
            </p:custDataLst>
          </p:nvPr>
        </p:nvSpPr>
        <p:spPr>
          <a:xfrm>
            <a:off x="66675" y="838200"/>
            <a:ext cx="11833225" cy="24536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复句是由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意义上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、结构上互不作句法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的分句加上贯通全句的句调构成的语言单位。复句中的分句结构上相对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，即互不作句子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，用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或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隔开，但各分句之间必须有一定的逻辑事理关系，这种逻辑关系常借助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来体现。如: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640715" y="2160270"/>
            <a:ext cx="95186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成分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4"/>
            </p:custDataLst>
          </p:nvPr>
        </p:nvSpPr>
        <p:spPr>
          <a:xfrm>
            <a:off x="2188210" y="998220"/>
            <a:ext cx="248094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两个或两个以上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5"/>
            </p:custDataLst>
          </p:nvPr>
        </p:nvSpPr>
        <p:spPr>
          <a:xfrm>
            <a:off x="5720080" y="998855"/>
            <a:ext cx="91821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相关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6"/>
            </p:custDataLst>
          </p:nvPr>
        </p:nvSpPr>
        <p:spPr>
          <a:xfrm>
            <a:off x="9491980" y="982345"/>
            <a:ext cx="119888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成分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7"/>
            </p:custDataLst>
          </p:nvPr>
        </p:nvSpPr>
        <p:spPr>
          <a:xfrm>
            <a:off x="9062085" y="1550670"/>
            <a:ext cx="113538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独立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8"/>
            </p:custDataLst>
          </p:nvPr>
        </p:nvSpPr>
        <p:spPr>
          <a:xfrm>
            <a:off x="2160270" y="2170430"/>
            <a:ext cx="108077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逗号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9"/>
            </p:custDataLst>
          </p:nvPr>
        </p:nvSpPr>
        <p:spPr>
          <a:xfrm>
            <a:off x="3378200" y="2160270"/>
            <a:ext cx="118300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分号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1" name="Rectangle 8"/>
          <p:cNvSpPr/>
          <p:nvPr>
            <p:custDataLst>
              <p:tags r:id="rId10"/>
            </p:custDataLst>
          </p:nvPr>
        </p:nvSpPr>
        <p:spPr>
          <a:xfrm>
            <a:off x="682625" y="325755"/>
            <a:ext cx="11132820" cy="5035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base"/>
            <a:r>
              <a:rPr lang="zh-CN" sz="2680" strike="noStrike" noProof="1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</a:rPr>
              <a:t>（二）复句</a:t>
            </a:r>
            <a:endParaRPr lang="en-US" altLang="zh-CN" sz="2680" strike="noStrike" noProof="1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cs typeface="+mn-cs"/>
            </a:endParaRPr>
          </a:p>
        </p:txBody>
      </p:sp>
      <p:sp>
        <p:nvSpPr>
          <p:cNvPr id="3" name="文本框 2"/>
          <p:cNvSpPr txBox="1"/>
          <p:nvPr>
            <p:custDataLst>
              <p:tags r:id="rId11"/>
            </p:custDataLst>
          </p:nvPr>
        </p:nvSpPr>
        <p:spPr>
          <a:xfrm>
            <a:off x="4699635" y="2160270"/>
            <a:ext cx="95186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冒号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12"/>
            </p:custDataLst>
          </p:nvPr>
        </p:nvSpPr>
        <p:spPr>
          <a:xfrm>
            <a:off x="4268470" y="2712720"/>
            <a:ext cx="167322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关联词语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3"/>
            </p:custDataLst>
          </p:nvPr>
        </p:nvSpPr>
        <p:spPr>
          <a:xfrm>
            <a:off x="67945" y="327025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gradFill>
                  <a:gsLst>
                    <a:gs pos="0">
                      <a:srgbClr val="7B32B2"/>
                    </a:gs>
                    <a:gs pos="100000">
                      <a:srgbClr val="401A5D"/>
                    </a:gs>
                  </a:gsLst>
                  <a:lin scaled="0"/>
                </a:gradFill>
                <a:latin typeface="楷体" panose="02010609060101010101" charset="-122"/>
                <a:ea typeface="楷体" panose="02010609060101010101" charset="-122"/>
                <a:sym typeface="+mn-ea"/>
              </a:rPr>
              <a:t>老师走进教室，来到讲台前，认真地讲起课来。</a:t>
            </a:r>
            <a:endParaRPr lang="en-US" sz="2560" b="1">
              <a:gradFill>
                <a:gsLst>
                  <a:gs pos="0">
                    <a:srgbClr val="7B32B2"/>
                  </a:gs>
                  <a:gs pos="100000">
                    <a:srgbClr val="401A5D"/>
                  </a:gs>
                </a:gsLst>
                <a:lin scaled="0"/>
              </a:gra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4"/>
            </p:custDataLst>
          </p:nvPr>
        </p:nvSpPr>
        <p:spPr>
          <a:xfrm>
            <a:off x="53975" y="4024630"/>
            <a:ext cx="1183322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由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直接组合而成，靠分句间的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来联系，没有明显的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关系，要根据上下文才能弄清楚。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15"/>
            </p:custDataLst>
          </p:nvPr>
        </p:nvSpPr>
        <p:spPr>
          <a:xfrm>
            <a:off x="1100455" y="4164330"/>
            <a:ext cx="95186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单句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6"/>
            </p:custDataLst>
          </p:nvPr>
        </p:nvSpPr>
        <p:spPr>
          <a:xfrm>
            <a:off x="5941695" y="4169410"/>
            <a:ext cx="108077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语序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9627870" y="4191000"/>
            <a:ext cx="118300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逻辑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8"/>
            </p:custDataLst>
          </p:nvPr>
        </p:nvSpPr>
        <p:spPr>
          <a:xfrm>
            <a:off x="55245" y="515747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gradFill>
                  <a:gsLst>
                    <a:gs pos="0">
                      <a:srgbClr val="7B32B2"/>
                    </a:gs>
                    <a:gs pos="100000">
                      <a:srgbClr val="401A5D"/>
                    </a:gs>
                  </a:gsLst>
                  <a:lin scaled="0"/>
                </a:gradFill>
                <a:latin typeface="楷体" panose="02010609060101010101" charset="-122"/>
                <a:ea typeface="楷体" panose="02010609060101010101" charset="-122"/>
                <a:sym typeface="+mn-ea"/>
              </a:rPr>
              <a:t>我们不仅要专心听讲，还要多动脑筋。</a:t>
            </a:r>
            <a:endParaRPr lang="en-US" sz="2560" b="1">
              <a:gradFill>
                <a:gsLst>
                  <a:gs pos="0">
                    <a:srgbClr val="7B32B2"/>
                  </a:gs>
                  <a:gs pos="100000">
                    <a:srgbClr val="401A5D"/>
                  </a:gs>
                </a:gsLst>
                <a:lin scaled="0"/>
              </a:gra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9"/>
            </p:custDataLst>
          </p:nvPr>
        </p:nvSpPr>
        <p:spPr>
          <a:xfrm>
            <a:off x="41275" y="591185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借助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组合成，分句间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关联较明确。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20"/>
            </p:custDataLst>
          </p:nvPr>
        </p:nvSpPr>
        <p:spPr>
          <a:xfrm>
            <a:off x="1339850" y="5556250"/>
            <a:ext cx="977265" cy="3556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～～</a:t>
            </a:r>
            <a:endParaRPr lang="zh-CN" alt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21"/>
            </p:custDataLst>
          </p:nvPr>
        </p:nvSpPr>
        <p:spPr>
          <a:xfrm>
            <a:off x="3925570" y="5557520"/>
            <a:ext cx="977265" cy="3556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～～</a:t>
            </a:r>
            <a:endParaRPr lang="zh-CN" alt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22"/>
            </p:custDataLst>
          </p:nvPr>
        </p:nvSpPr>
        <p:spPr>
          <a:xfrm>
            <a:off x="1472565" y="6070600"/>
            <a:ext cx="108077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虚词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3" name="文本框 22"/>
          <p:cNvSpPr txBox="1"/>
          <p:nvPr>
            <p:custDataLst>
              <p:tags r:id="rId23"/>
            </p:custDataLst>
          </p:nvPr>
        </p:nvSpPr>
        <p:spPr>
          <a:xfrm>
            <a:off x="4781550" y="6092190"/>
            <a:ext cx="118300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逻辑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 nodeType="clickPar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 nodeType="clickPar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 nodeType="clickPar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8" grpId="0"/>
      <p:bldP spid="19" grpId="0"/>
      <p:bldP spid="20" grpId="0"/>
      <p:bldP spid="21" grpId="0"/>
      <p:bldP spid="4" grpId="0"/>
      <p:bldP spid="5" grpId="0"/>
      <p:bldP spid="8" grpId="0"/>
      <p:bldP spid="3" grpId="0"/>
      <p:bldP spid="7" grpId="0"/>
      <p:bldP spid="6" grpId="0"/>
      <p:bldP spid="9" grpId="0"/>
      <p:bldP spid="10" grpId="0"/>
      <p:bldP spid="12" grpId="0"/>
      <p:bldP spid="13" grpId="0"/>
      <p:bldP spid="14" grpId="0"/>
      <p:bldP spid="15" grpId="0"/>
      <p:bldP spid="16" grpId="0"/>
      <p:bldP spid="17" grpId="0"/>
      <p:bldP spid="22" grpId="0"/>
      <p:bldP spid="2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542290" y="251460"/>
            <a:ext cx="978027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单句与复句的区别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3"/>
            </p:custDataLst>
          </p:nvPr>
        </p:nvSpPr>
        <p:spPr>
          <a:xfrm>
            <a:off x="66675" y="740410"/>
            <a:ext cx="1183322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（1）区分单复句，主要看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。再复杂的单句也只有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句子成分，而再简单的复句却含有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的句子成分。如: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4"/>
            </p:custDataLst>
          </p:nvPr>
        </p:nvSpPr>
        <p:spPr>
          <a:xfrm>
            <a:off x="4692650" y="922020"/>
            <a:ext cx="101917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结构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5"/>
            </p:custDataLst>
          </p:nvPr>
        </p:nvSpPr>
        <p:spPr>
          <a:xfrm>
            <a:off x="8887460" y="901065"/>
            <a:ext cx="130556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一套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6"/>
            </p:custDataLst>
          </p:nvPr>
        </p:nvSpPr>
        <p:spPr>
          <a:xfrm>
            <a:off x="3283585" y="1508125"/>
            <a:ext cx="265620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两套或两套以上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7"/>
            </p:custDataLst>
          </p:nvPr>
        </p:nvSpPr>
        <p:spPr>
          <a:xfrm>
            <a:off x="66675" y="1997710"/>
            <a:ext cx="1183322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楷体" panose="02010609060101010101" charset="-122"/>
                <a:ea typeface="楷体" panose="02010609060101010101" charset="-122"/>
                <a:sym typeface="+mn-ea"/>
              </a:rPr>
              <a:t>党中央根据历史唯物主义的基本原理和已经变化了的实际情况，果断地作出我们的知识分子的绝大多数已是工人阶级的一部分，是党的依靠力量的科学论断。</a:t>
            </a:r>
            <a:endParaRPr lang="en-US" sz="2560" b="1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8"/>
            </p:custDataLst>
          </p:nvPr>
        </p:nvSpPr>
        <p:spPr>
          <a:xfrm>
            <a:off x="66675" y="3324860"/>
            <a:ext cx="1183322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句，主语是“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”，谓语是“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”，宾语是“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”，全句只有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句子成分。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9"/>
            </p:custDataLst>
          </p:nvPr>
        </p:nvSpPr>
        <p:spPr>
          <a:xfrm>
            <a:off x="861060" y="3518535"/>
            <a:ext cx="54229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单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10"/>
            </p:custDataLst>
          </p:nvPr>
        </p:nvSpPr>
        <p:spPr>
          <a:xfrm>
            <a:off x="6459220" y="3503930"/>
            <a:ext cx="103378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作出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11"/>
            </p:custDataLst>
          </p:nvPr>
        </p:nvSpPr>
        <p:spPr>
          <a:xfrm>
            <a:off x="3283585" y="3504565"/>
            <a:ext cx="129540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党中央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12"/>
            </p:custDataLst>
          </p:nvPr>
        </p:nvSpPr>
        <p:spPr>
          <a:xfrm>
            <a:off x="9373235" y="3503930"/>
            <a:ext cx="87820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论断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4" name="文本框 23"/>
          <p:cNvSpPr txBox="1"/>
          <p:nvPr>
            <p:custDataLst>
              <p:tags r:id="rId13"/>
            </p:custDataLst>
          </p:nvPr>
        </p:nvSpPr>
        <p:spPr>
          <a:xfrm>
            <a:off x="805815" y="2368550"/>
            <a:ext cx="1412875" cy="3556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=====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5" name="文本框 24"/>
          <p:cNvSpPr txBox="1"/>
          <p:nvPr>
            <p:custDataLst>
              <p:tags r:id="rId14"/>
            </p:custDataLst>
          </p:nvPr>
        </p:nvSpPr>
        <p:spPr>
          <a:xfrm>
            <a:off x="10854055" y="2340610"/>
            <a:ext cx="934720" cy="3556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----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6" name="文本框 25"/>
          <p:cNvSpPr txBox="1"/>
          <p:nvPr>
            <p:custDataLst>
              <p:tags r:id="rId15"/>
            </p:custDataLst>
          </p:nvPr>
        </p:nvSpPr>
        <p:spPr>
          <a:xfrm>
            <a:off x="10861675" y="2940050"/>
            <a:ext cx="963295" cy="3556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～～</a:t>
            </a:r>
            <a:endParaRPr lang="zh-CN" alt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7" name="文本框 26"/>
          <p:cNvSpPr txBox="1"/>
          <p:nvPr>
            <p:custDataLst>
              <p:tags r:id="rId16"/>
            </p:custDataLst>
          </p:nvPr>
        </p:nvSpPr>
        <p:spPr>
          <a:xfrm>
            <a:off x="1610995" y="2155190"/>
            <a:ext cx="8213725" cy="3556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[                                               ]</a:t>
            </a:r>
            <a:endParaRPr lang="en-US" altLang="zh-CN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9" name="文本框 28"/>
          <p:cNvSpPr txBox="1"/>
          <p:nvPr>
            <p:custDataLst>
              <p:tags r:id="rId17"/>
            </p:custDataLst>
          </p:nvPr>
        </p:nvSpPr>
        <p:spPr>
          <a:xfrm>
            <a:off x="9759315" y="2141220"/>
            <a:ext cx="1266825" cy="3556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[   ]</a:t>
            </a:r>
            <a:endParaRPr lang="en-US" altLang="zh-CN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8"/>
            </p:custDataLst>
          </p:nvPr>
        </p:nvSpPr>
        <p:spPr>
          <a:xfrm>
            <a:off x="-133350" y="2736850"/>
            <a:ext cx="7584440" cy="3556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</a:t>
            </a:r>
            <a:r>
              <a:rPr lang="en-US" altLang="zh-CN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                                 </a:t>
            </a:r>
            <a:r>
              <a:rPr lang="zh-CN" alt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）</a:t>
            </a:r>
            <a:endParaRPr lang="zh-CN" alt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9"/>
            </p:custDataLst>
          </p:nvPr>
        </p:nvSpPr>
        <p:spPr>
          <a:xfrm>
            <a:off x="7325360" y="2753995"/>
            <a:ext cx="3700780" cy="3556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</a:t>
            </a:r>
            <a:r>
              <a:rPr lang="en-US" altLang="zh-CN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         </a:t>
            </a:r>
            <a:r>
              <a:rPr lang="zh-CN" alt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）</a:t>
            </a:r>
            <a:endParaRPr lang="zh-CN" alt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20"/>
            </p:custDataLst>
          </p:nvPr>
        </p:nvSpPr>
        <p:spPr>
          <a:xfrm>
            <a:off x="988060" y="4120515"/>
            <a:ext cx="96202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一套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21"/>
            </p:custDataLst>
          </p:nvPr>
        </p:nvSpPr>
        <p:spPr>
          <a:xfrm>
            <a:off x="67945" y="4643120"/>
            <a:ext cx="11833225" cy="69215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楷体" panose="02010609060101010101" charset="-122"/>
                <a:ea typeface="楷体" panose="02010609060101010101" charset="-122"/>
                <a:sym typeface="+mn-ea"/>
              </a:rPr>
              <a:t>夜 已 经 很 深 ，他 还 在 不 停 地 工 作 着。</a:t>
            </a:r>
            <a:endParaRPr lang="en-US" sz="2560" b="1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22"/>
            </p:custDataLst>
          </p:nvPr>
        </p:nvSpPr>
        <p:spPr>
          <a:xfrm>
            <a:off x="67945" y="5449570"/>
            <a:ext cx="1183322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句，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主谓结构。</a:t>
            </a:r>
            <a:r>
              <a:rPr lang="zh-CN" alt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主语分别是</a:t>
            </a:r>
            <a:r>
              <a:rPr lang="en-US" altLang="zh-CN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“</a:t>
            </a:r>
            <a:r>
              <a:rPr lang="en-US" altLang="zh-CN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altLang="zh-CN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”“</a:t>
            </a:r>
            <a:r>
              <a:rPr lang="en-US" altLang="zh-CN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altLang="zh-CN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</a:t>
            </a:r>
            <a:r>
              <a:rPr lang="zh-CN" alt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，谓语分别是</a:t>
            </a:r>
            <a:r>
              <a:rPr lang="en-US" altLang="zh-CN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“</a:t>
            </a:r>
            <a:r>
              <a:rPr lang="en-US" altLang="zh-CN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altLang="zh-CN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”“</a:t>
            </a:r>
            <a:r>
              <a:rPr lang="en-US" altLang="zh-CN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altLang="zh-CN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</a:t>
            </a:r>
            <a:r>
              <a:rPr lang="zh-CN" alt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lang="zh-CN" alt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23"/>
            </p:custDataLst>
          </p:nvPr>
        </p:nvSpPr>
        <p:spPr>
          <a:xfrm>
            <a:off x="765175" y="5038090"/>
            <a:ext cx="596265" cy="3556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==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24"/>
            </p:custDataLst>
          </p:nvPr>
        </p:nvSpPr>
        <p:spPr>
          <a:xfrm>
            <a:off x="2683510" y="5022850"/>
            <a:ext cx="571500" cy="3556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--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25"/>
            </p:custDataLst>
          </p:nvPr>
        </p:nvSpPr>
        <p:spPr>
          <a:xfrm>
            <a:off x="3462655" y="5067300"/>
            <a:ext cx="596265" cy="3556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==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26"/>
            </p:custDataLst>
          </p:nvPr>
        </p:nvSpPr>
        <p:spPr>
          <a:xfrm>
            <a:off x="6484620" y="5052060"/>
            <a:ext cx="1310005" cy="3556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----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27"/>
            </p:custDataLst>
          </p:nvPr>
        </p:nvSpPr>
        <p:spPr>
          <a:xfrm>
            <a:off x="861060" y="5654040"/>
            <a:ext cx="54229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复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3" name="文本框 22"/>
          <p:cNvSpPr txBox="1"/>
          <p:nvPr>
            <p:custDataLst>
              <p:tags r:id="rId28"/>
            </p:custDataLst>
          </p:nvPr>
        </p:nvSpPr>
        <p:spPr>
          <a:xfrm>
            <a:off x="8747760" y="5619115"/>
            <a:ext cx="61976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他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29"/>
            </p:custDataLst>
          </p:nvPr>
        </p:nvSpPr>
        <p:spPr>
          <a:xfrm>
            <a:off x="7110095" y="5619115"/>
            <a:ext cx="51435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夜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0" name="文本框 29"/>
          <p:cNvSpPr txBox="1"/>
          <p:nvPr>
            <p:custDataLst>
              <p:tags r:id="rId30"/>
            </p:custDataLst>
          </p:nvPr>
        </p:nvSpPr>
        <p:spPr>
          <a:xfrm>
            <a:off x="668020" y="6160135"/>
            <a:ext cx="87820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深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1" name="文本框 30"/>
          <p:cNvSpPr txBox="1"/>
          <p:nvPr>
            <p:custDataLst>
              <p:tags r:id="rId31"/>
            </p:custDataLst>
          </p:nvPr>
        </p:nvSpPr>
        <p:spPr>
          <a:xfrm>
            <a:off x="2244725" y="5633720"/>
            <a:ext cx="96202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两套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32"/>
            </p:custDataLst>
          </p:nvPr>
        </p:nvSpPr>
        <p:spPr>
          <a:xfrm>
            <a:off x="2020570" y="6169660"/>
            <a:ext cx="114617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工 作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 nodeType="clickPar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 nodeType="clickPar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 nodeType="clickPar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 nodeType="clickPar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 nodeType="clickPar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 nodeType="clickPar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 nodeType="clickPar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 nodeType="clickPar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 nodeType="clickPar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 nodeType="clickPar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 nodeType="clickPar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 nodeType="clickPar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7" grpId="0"/>
      <p:bldP spid="18" grpId="0"/>
      <p:bldP spid="21" grpId="0"/>
      <p:bldP spid="3" grpId="0"/>
      <p:bldP spid="4" grpId="0"/>
      <p:bldP spid="5" grpId="0"/>
      <p:bldP spid="7" grpId="0"/>
      <p:bldP spid="19" grpId="0"/>
      <p:bldP spid="20" grpId="0"/>
      <p:bldP spid="24" grpId="0"/>
      <p:bldP spid="25" grpId="0"/>
      <p:bldP spid="26" grpId="0"/>
      <p:bldP spid="27" grpId="0"/>
      <p:bldP spid="29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22" grpId="0"/>
      <p:bldP spid="23" grpId="0"/>
      <p:bldP spid="28" grpId="0"/>
      <p:bldP spid="30" grpId="0"/>
      <p:bldP spid="31" grpId="0"/>
      <p:bldP spid="3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542290" y="251460"/>
            <a:ext cx="978027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单句与复句的区别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3"/>
            </p:custDataLst>
          </p:nvPr>
        </p:nvSpPr>
        <p:spPr>
          <a:xfrm>
            <a:off x="66675" y="74041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（2）看有无语音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。如: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4"/>
            </p:custDataLst>
          </p:nvPr>
        </p:nvSpPr>
        <p:spPr>
          <a:xfrm>
            <a:off x="3462655" y="922020"/>
            <a:ext cx="101917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停顿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5"/>
            </p:custDataLst>
          </p:nvPr>
        </p:nvSpPr>
        <p:spPr>
          <a:xfrm>
            <a:off x="66675" y="142494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楷体" panose="02010609060101010101" charset="-122"/>
                <a:ea typeface="楷体" panose="02010609060101010101" charset="-122"/>
                <a:sym typeface="+mn-ea"/>
              </a:rPr>
              <a:t>李 阿 姨 吃 过 晚 饭 就 去 逛 街。</a:t>
            </a:r>
            <a:endParaRPr lang="en-US" sz="2560" b="1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66675" y="2221230"/>
            <a:ext cx="11833225" cy="7524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句，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句</a:t>
            </a:r>
            <a:r>
              <a:rPr lang="zh-CN" alt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indent="650240" fontAlgn="auto">
              <a:lnSpc>
                <a:spcPct val="150000"/>
              </a:lnSpc>
            </a:pP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7"/>
            </p:custDataLst>
          </p:nvPr>
        </p:nvSpPr>
        <p:spPr>
          <a:xfrm>
            <a:off x="861060" y="2414905"/>
            <a:ext cx="54229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单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8"/>
            </p:custDataLst>
          </p:nvPr>
        </p:nvSpPr>
        <p:spPr>
          <a:xfrm>
            <a:off x="2239645" y="2393950"/>
            <a:ext cx="129540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连动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4" name="文本框 23"/>
          <p:cNvSpPr txBox="1"/>
          <p:nvPr>
            <p:custDataLst>
              <p:tags r:id="rId9"/>
            </p:custDataLst>
          </p:nvPr>
        </p:nvSpPr>
        <p:spPr>
          <a:xfrm>
            <a:off x="805815" y="1809750"/>
            <a:ext cx="1438910" cy="3556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=======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5" name="文本框 24"/>
          <p:cNvSpPr txBox="1"/>
          <p:nvPr>
            <p:custDataLst>
              <p:tags r:id="rId10"/>
            </p:custDataLst>
          </p:nvPr>
        </p:nvSpPr>
        <p:spPr>
          <a:xfrm>
            <a:off x="2245360" y="1805305"/>
            <a:ext cx="3850640" cy="3556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----------------------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1"/>
            </p:custDataLst>
          </p:nvPr>
        </p:nvSpPr>
        <p:spPr>
          <a:xfrm>
            <a:off x="67945" y="3092450"/>
            <a:ext cx="11833225" cy="69215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楷体" panose="02010609060101010101" charset="-122"/>
                <a:ea typeface="楷体" panose="02010609060101010101" charset="-122"/>
                <a:sym typeface="+mn-ea"/>
              </a:rPr>
              <a:t>李 阿 姨 吃 过 晚 饭，就 去 逛 街。</a:t>
            </a:r>
            <a:endParaRPr lang="en-US" sz="2560" b="1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2"/>
            </p:custDataLst>
          </p:nvPr>
        </p:nvSpPr>
        <p:spPr>
          <a:xfrm>
            <a:off x="67945" y="395478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有</a:t>
            </a:r>
            <a:r>
              <a:rPr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单句的</a:t>
            </a:r>
            <a:r>
              <a:rPr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zh-CN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lang="zh-CN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3"/>
            </p:custDataLst>
          </p:nvPr>
        </p:nvSpPr>
        <p:spPr>
          <a:xfrm>
            <a:off x="765175" y="3487420"/>
            <a:ext cx="1480185" cy="3556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=======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4"/>
            </p:custDataLst>
          </p:nvPr>
        </p:nvSpPr>
        <p:spPr>
          <a:xfrm>
            <a:off x="2222500" y="3472180"/>
            <a:ext cx="571500" cy="3556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--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5"/>
            </p:custDataLst>
          </p:nvPr>
        </p:nvSpPr>
        <p:spPr>
          <a:xfrm>
            <a:off x="3100070" y="3445510"/>
            <a:ext cx="1439545" cy="3556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～～～</a:t>
            </a:r>
            <a:endParaRPr lang="zh-CN" alt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6"/>
            </p:custDataLst>
          </p:nvPr>
        </p:nvSpPr>
        <p:spPr>
          <a:xfrm>
            <a:off x="5324475" y="3459480"/>
            <a:ext cx="1149350" cy="3556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gradFill>
                  <a:gsLst>
                    <a:gs pos="0">
                      <a:srgbClr val="7B32B2"/>
                    </a:gs>
                    <a:gs pos="100000">
                      <a:srgbClr val="401A5D"/>
                    </a:gs>
                  </a:gsLst>
                  <a:lin scaled="0"/>
                </a:gradFill>
                <a:latin typeface="楷体" panose="02010609060101010101" charset="-122"/>
                <a:ea typeface="楷体" panose="02010609060101010101" charset="-122"/>
                <a:sym typeface="+mn-ea"/>
              </a:rPr>
              <a:t>-----</a:t>
            </a:r>
            <a:endParaRPr lang="en-US" sz="2560" b="1">
              <a:gradFill>
                <a:gsLst>
                  <a:gs pos="0">
                    <a:srgbClr val="7B32B2"/>
                  </a:gs>
                  <a:gs pos="100000">
                    <a:srgbClr val="401A5D"/>
                  </a:gs>
                </a:gsLst>
                <a:lin scaled="0"/>
              </a:gra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0" name="文本框 29"/>
          <p:cNvSpPr txBox="1"/>
          <p:nvPr>
            <p:custDataLst>
              <p:tags r:id="rId17"/>
            </p:custDataLst>
          </p:nvPr>
        </p:nvSpPr>
        <p:spPr>
          <a:xfrm>
            <a:off x="3100070" y="4097655"/>
            <a:ext cx="87820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复句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1" name="文本框 30"/>
          <p:cNvSpPr txBox="1"/>
          <p:nvPr>
            <p:custDataLst>
              <p:tags r:id="rId18"/>
            </p:custDataLst>
          </p:nvPr>
        </p:nvSpPr>
        <p:spPr>
          <a:xfrm>
            <a:off x="1212215" y="4097655"/>
            <a:ext cx="96202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两个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3" name="文本框 32"/>
          <p:cNvSpPr txBox="1"/>
          <p:nvPr>
            <p:custDataLst>
              <p:tags r:id="rId19"/>
            </p:custDataLst>
          </p:nvPr>
        </p:nvSpPr>
        <p:spPr>
          <a:xfrm>
            <a:off x="2556510" y="3237230"/>
            <a:ext cx="975995" cy="3556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&lt;  &gt;</a:t>
            </a:r>
            <a:endParaRPr lang="en-US" altLang="zh-CN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4" name="文本框 33"/>
          <p:cNvSpPr txBox="1"/>
          <p:nvPr>
            <p:custDataLst>
              <p:tags r:id="rId20"/>
            </p:custDataLst>
          </p:nvPr>
        </p:nvSpPr>
        <p:spPr>
          <a:xfrm>
            <a:off x="4121150" y="3251200"/>
            <a:ext cx="1216660" cy="3556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[     ]</a:t>
            </a:r>
            <a:endParaRPr lang="en-US" altLang="zh-CN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21"/>
            </p:custDataLst>
          </p:nvPr>
        </p:nvSpPr>
        <p:spPr>
          <a:xfrm>
            <a:off x="738505" y="3502660"/>
            <a:ext cx="1480185" cy="3556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gradFill>
                  <a:gsLst>
                    <a:gs pos="0">
                      <a:srgbClr val="7B32B2"/>
                    </a:gs>
                    <a:gs pos="100000">
                      <a:srgbClr val="401A5D"/>
                    </a:gs>
                  </a:gsLst>
                  <a:lin scaled="0"/>
                </a:gradFill>
                <a:latin typeface="楷体" panose="02010609060101010101" charset="-122"/>
                <a:ea typeface="楷体" panose="02010609060101010101" charset="-122"/>
                <a:sym typeface="+mn-ea"/>
              </a:rPr>
              <a:t>=======</a:t>
            </a:r>
            <a:endParaRPr lang="en-US" sz="2560" b="1">
              <a:gradFill>
                <a:gsLst>
                  <a:gs pos="0">
                    <a:srgbClr val="7B32B2"/>
                  </a:gs>
                  <a:gs pos="100000">
                    <a:srgbClr val="401A5D"/>
                  </a:gs>
                </a:gsLst>
                <a:lin scaled="0"/>
              </a:gra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 nodeType="clickPar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7" grpId="0"/>
      <p:bldP spid="3" grpId="0"/>
      <p:bldP spid="4" grpId="0"/>
      <p:bldP spid="5" grpId="0"/>
      <p:bldP spid="19" grpId="0"/>
      <p:bldP spid="24" grpId="0"/>
      <p:bldP spid="25" grpId="0"/>
      <p:bldP spid="11" grpId="0"/>
      <p:bldP spid="12" grpId="0"/>
      <p:bldP spid="13" grpId="0"/>
      <p:bldP spid="14" grpId="0"/>
      <p:bldP spid="15" grpId="0"/>
      <p:bldP spid="16" grpId="0"/>
      <p:bldP spid="30" grpId="0"/>
      <p:bldP spid="31" grpId="0"/>
      <p:bldP spid="33" grpId="0"/>
      <p:bldP spid="34" grpId="0"/>
      <p:bldP spid="35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文本框 7"/>
          <p:cNvSpPr txBox="1"/>
          <p:nvPr>
            <p:custDataLst>
              <p:tags r:id="rId3"/>
            </p:custDataLst>
          </p:nvPr>
        </p:nvSpPr>
        <p:spPr>
          <a:xfrm>
            <a:off x="13335" y="472440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句，此句虽然用了“</a:t>
            </a:r>
            <a:r>
              <a:rPr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”，但“只有”在这里起</a:t>
            </a:r>
            <a:r>
              <a:rPr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作用。 </a:t>
            </a:r>
            <a:endParaRPr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66675" y="142494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楷体" panose="02010609060101010101" charset="-122"/>
                <a:ea typeface="楷体" panose="02010609060101010101" charset="-122"/>
                <a:sym typeface="+mn-ea"/>
              </a:rPr>
              <a:t>坐车买票，这是天经地义的事。</a:t>
            </a:r>
            <a:endParaRPr lang="en-US" sz="2560" b="1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542290" y="251460"/>
            <a:ext cx="978027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单句与复句的区别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5"/>
            </p:custDataLst>
          </p:nvPr>
        </p:nvSpPr>
        <p:spPr>
          <a:xfrm>
            <a:off x="66675" y="74041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（3）大主语同谓语中的某一词语（常常是代词）有复指关系的是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。如: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6"/>
            </p:custDataLst>
          </p:nvPr>
        </p:nvSpPr>
        <p:spPr>
          <a:xfrm>
            <a:off x="10122535" y="909955"/>
            <a:ext cx="96139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单句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7"/>
            </p:custDataLst>
          </p:nvPr>
        </p:nvSpPr>
        <p:spPr>
          <a:xfrm>
            <a:off x="66675" y="2221230"/>
            <a:ext cx="11833225" cy="7524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句，“这”是复指“</a:t>
            </a:r>
            <a:r>
              <a:rPr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”。</a:t>
            </a:r>
            <a:endParaRPr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8"/>
            </p:custDataLst>
          </p:nvPr>
        </p:nvSpPr>
        <p:spPr>
          <a:xfrm>
            <a:off x="768350" y="2413635"/>
            <a:ext cx="54229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单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9"/>
            </p:custDataLst>
          </p:nvPr>
        </p:nvSpPr>
        <p:spPr>
          <a:xfrm>
            <a:off x="4195445" y="2336165"/>
            <a:ext cx="167195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坐车买票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4" name="文本框 23"/>
          <p:cNvSpPr txBox="1"/>
          <p:nvPr>
            <p:custDataLst>
              <p:tags r:id="rId10"/>
            </p:custDataLst>
          </p:nvPr>
        </p:nvSpPr>
        <p:spPr>
          <a:xfrm>
            <a:off x="805815" y="1809750"/>
            <a:ext cx="1438910" cy="3556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=======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5" name="文本框 24"/>
          <p:cNvSpPr txBox="1"/>
          <p:nvPr>
            <p:custDataLst>
              <p:tags r:id="rId11"/>
            </p:custDataLst>
          </p:nvPr>
        </p:nvSpPr>
        <p:spPr>
          <a:xfrm>
            <a:off x="2748280" y="1791335"/>
            <a:ext cx="311785" cy="3556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-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2"/>
            </p:custDataLst>
          </p:nvPr>
        </p:nvSpPr>
        <p:spPr>
          <a:xfrm>
            <a:off x="67945" y="3092450"/>
            <a:ext cx="11833225" cy="69215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（4）用了关联词语的，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是复句。如: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3"/>
            </p:custDataLst>
          </p:nvPr>
        </p:nvSpPr>
        <p:spPr>
          <a:xfrm>
            <a:off x="67945" y="391287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sz="2560" b="1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楷体" panose="02010609060101010101" charset="-122"/>
                <a:ea typeface="楷体" panose="02010609060101010101" charset="-122"/>
                <a:sym typeface="+mn-ea"/>
              </a:rPr>
              <a:t>只有中国共产党，才能领导我们实现中华民族伟大复兴。</a:t>
            </a:r>
            <a:endParaRPr sz="2560" b="1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4"/>
            </p:custDataLst>
          </p:nvPr>
        </p:nvSpPr>
        <p:spPr>
          <a:xfrm>
            <a:off x="1407795" y="4283710"/>
            <a:ext cx="1828165" cy="3556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==========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5"/>
            </p:custDataLst>
          </p:nvPr>
        </p:nvSpPr>
        <p:spPr>
          <a:xfrm>
            <a:off x="4150360" y="4310380"/>
            <a:ext cx="4712335" cy="3556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---------------------------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0" name="文本框 29"/>
          <p:cNvSpPr txBox="1"/>
          <p:nvPr>
            <p:custDataLst>
              <p:tags r:id="rId16"/>
            </p:custDataLst>
          </p:nvPr>
        </p:nvSpPr>
        <p:spPr>
          <a:xfrm>
            <a:off x="4168775" y="4862195"/>
            <a:ext cx="249999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只有……才……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1" name="文本框 30"/>
          <p:cNvSpPr txBox="1"/>
          <p:nvPr>
            <p:custDataLst>
              <p:tags r:id="rId17"/>
            </p:custDataLst>
          </p:nvPr>
        </p:nvSpPr>
        <p:spPr>
          <a:xfrm>
            <a:off x="777875" y="4904105"/>
            <a:ext cx="55689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单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4" name="文本框 33"/>
          <p:cNvSpPr txBox="1"/>
          <p:nvPr>
            <p:custDataLst>
              <p:tags r:id="rId18"/>
            </p:custDataLst>
          </p:nvPr>
        </p:nvSpPr>
        <p:spPr>
          <a:xfrm>
            <a:off x="2891790" y="1560830"/>
            <a:ext cx="1564005" cy="3556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[       ]</a:t>
            </a:r>
            <a:endParaRPr lang="en-US" altLang="zh-CN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19"/>
            </p:custDataLst>
          </p:nvPr>
        </p:nvSpPr>
        <p:spPr>
          <a:xfrm>
            <a:off x="1971040" y="1604645"/>
            <a:ext cx="398145" cy="3556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‖</a:t>
            </a:r>
            <a:endParaRPr lang="en-US" altLang="zh-CN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20"/>
            </p:custDataLst>
          </p:nvPr>
        </p:nvSpPr>
        <p:spPr>
          <a:xfrm>
            <a:off x="4677410" y="1806575"/>
            <a:ext cx="311785" cy="3556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～</a:t>
            </a:r>
            <a:endParaRPr lang="zh-CN" alt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21"/>
            </p:custDataLst>
          </p:nvPr>
        </p:nvSpPr>
        <p:spPr>
          <a:xfrm>
            <a:off x="3075940" y="4106545"/>
            <a:ext cx="398145" cy="3556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‖</a:t>
            </a:r>
            <a:endParaRPr lang="en-US" altLang="zh-CN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22"/>
            </p:custDataLst>
          </p:nvPr>
        </p:nvSpPr>
        <p:spPr>
          <a:xfrm>
            <a:off x="4252595" y="3231515"/>
            <a:ext cx="167195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不一定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23"/>
            </p:custDataLst>
          </p:nvPr>
        </p:nvSpPr>
        <p:spPr>
          <a:xfrm>
            <a:off x="10079990" y="4872990"/>
            <a:ext cx="87820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强调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 nodeType="clickPar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 nodeType="clickPar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 nodeType="clickPar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7" grpId="0"/>
      <p:bldP spid="3" grpId="0"/>
      <p:bldP spid="4" grpId="0"/>
      <p:bldP spid="5" grpId="0"/>
      <p:bldP spid="19" grpId="0"/>
      <p:bldP spid="24" grpId="0"/>
      <p:bldP spid="25" grpId="0"/>
      <p:bldP spid="11" grpId="0"/>
      <p:bldP spid="12" grpId="0"/>
      <p:bldP spid="13" grpId="0"/>
      <p:bldP spid="14" grpId="0"/>
      <p:bldP spid="30" grpId="0"/>
      <p:bldP spid="31" grpId="0"/>
      <p:bldP spid="34" grpId="0"/>
      <p:bldP spid="28" grpId="0"/>
      <p:bldP spid="7" grpId="0"/>
      <p:bldP spid="8" grpId="0"/>
      <p:bldP spid="9" grpId="0"/>
      <p:bldP spid="10" grpId="0"/>
      <p:bldP spid="18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542290" y="181610"/>
            <a:ext cx="978027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复句的类型与常见关联词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3"/>
            </p:custDataLst>
          </p:nvPr>
        </p:nvSpPr>
        <p:spPr>
          <a:xfrm>
            <a:off x="66675" y="614680"/>
            <a:ext cx="1183322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根据分句间关系的不同，我们将复句分为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、承接、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、因果、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等8种类型，见下表。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4"/>
            </p:custDataLst>
          </p:nvPr>
        </p:nvSpPr>
        <p:spPr>
          <a:xfrm>
            <a:off x="6710680" y="786130"/>
            <a:ext cx="109220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并列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5"/>
            </p:custDataLst>
          </p:nvPr>
        </p:nvSpPr>
        <p:spPr>
          <a:xfrm>
            <a:off x="8936990" y="793115"/>
            <a:ext cx="95504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选择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6"/>
            </p:custDataLst>
          </p:nvPr>
        </p:nvSpPr>
        <p:spPr>
          <a:xfrm>
            <a:off x="7873365" y="793115"/>
            <a:ext cx="91884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递进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7"/>
            </p:custDataLst>
          </p:nvPr>
        </p:nvSpPr>
        <p:spPr>
          <a:xfrm>
            <a:off x="10998200" y="771525"/>
            <a:ext cx="112585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转折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8"/>
            </p:custDataLst>
          </p:nvPr>
        </p:nvSpPr>
        <p:spPr>
          <a:xfrm>
            <a:off x="1090930" y="1320165"/>
            <a:ext cx="848360" cy="45783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假设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9"/>
            </p:custDataLst>
          </p:nvPr>
        </p:nvSpPr>
        <p:spPr>
          <a:xfrm>
            <a:off x="2331720" y="1348105"/>
            <a:ext cx="108204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假设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graphicFrame>
        <p:nvGraphicFramePr>
          <p:cNvPr id="21" name="表格 20"/>
          <p:cNvGraphicFramePr>
            <a:graphicFrameLocks noGrp="1"/>
          </p:cNvGraphicFramePr>
          <p:nvPr>
            <p:custDataLst>
              <p:tags r:id="rId10"/>
            </p:custDataLst>
          </p:nvPr>
        </p:nvGraphicFramePr>
        <p:xfrm>
          <a:off x="272415" y="1835785"/>
          <a:ext cx="11474450" cy="4686935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1558925"/>
                <a:gridCol w="2607310"/>
                <a:gridCol w="3501390"/>
                <a:gridCol w="3806825"/>
              </a:tblGrid>
              <a:tr h="679450">
                <a:tc gridSpan="4"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altLang="en-US" sz="2560" spc="130">
                          <a:solidFill>
                            <a:schemeClr val="tx1"/>
                          </a:solidFill>
                          <a:uFillTx/>
                          <a:latin typeface="隶书" panose="02010509060101010101" charset="-122"/>
                          <a:ea typeface="隶书" panose="02010509060101010101" charset="-122"/>
                        </a:rPr>
                        <a:t>复句的类型与常见关联词</a:t>
                      </a:r>
                      <a:endParaRPr lang="zh-CN" altLang="en-US" sz="2560" spc="130">
                        <a:solidFill>
                          <a:schemeClr val="tx1"/>
                        </a:solidFill>
                        <a:uFillTx/>
                        <a:latin typeface="隶书" panose="02010509060101010101" charset="-122"/>
                        <a:ea typeface="隶书" panose="02010509060101010101" charset="-122"/>
                      </a:endParaRPr>
                    </a:p>
                  </a:txBody>
                  <a:tcPr marL="88900" marR="88900" marT="47625" marB="47625" anchor="ctr">
                    <a:lnR w="12700">
                      <a:solidFill>
                        <a:schemeClr val="tx1"/>
                      </a:solidFill>
                      <a:prstDash val="solid"/>
                    </a:lnR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215900" marR="215900" marT="57150" marB="57150" anchor="ctr">
                    <a:lnL w="9525" cap="flat" cmpd="sng" algn="ctr">
                      <a:solidFill>
                        <a:srgbClr val="B28E4E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28E4E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9525">
                      <a:solidFill>
                        <a:srgbClr val="B28E4E"/>
                      </a:solidFill>
                      <a:prstDash val="dash"/>
                    </a:lnT>
                    <a:lnB w="9525">
                      <a:solidFill>
                        <a:srgbClr val="B28E4E"/>
                      </a:solidFill>
                      <a:prstDash val="dash"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215900" marR="215900" marT="57150" marB="57150" anchor="ctr">
                    <a:lnL w="9525" cap="flat" cmpd="sng" algn="ctr">
                      <a:solidFill>
                        <a:srgbClr val="B28E4E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28E4E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9525">
                      <a:solidFill>
                        <a:srgbClr val="B28E4E"/>
                      </a:solidFill>
                      <a:prstDash val="dash"/>
                    </a:lnT>
                    <a:lnB w="9525">
                      <a:solidFill>
                        <a:srgbClr val="B28E4E"/>
                      </a:solidFill>
                      <a:prstDash val="dash"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215900" marR="215900" marT="57150" marB="57150" anchor="ctr">
                    <a:lnL w="9525" cap="flat" cmpd="sng" algn="ctr">
                      <a:solidFill>
                        <a:srgbClr val="B28E4E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9525">
                      <a:solidFill>
                        <a:srgbClr val="B28E4E"/>
                      </a:solidFill>
                      <a:prstDash val="dash"/>
                    </a:lnT>
                    <a:lnB w="9525">
                      <a:solidFill>
                        <a:srgbClr val="B28E4E"/>
                      </a:solidFill>
                      <a:prstDash val="dash"/>
                    </a:lnB>
                    <a:solidFill>
                      <a:srgbClr val="FFFFFF"/>
                    </a:solidFill>
                  </a:tcPr>
                </a:tc>
              </a:tr>
              <a:tr h="565150"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altLang="en-US" sz="2380" b="1" spc="120">
                          <a:solidFill>
                            <a:srgbClr val="FF0000"/>
                          </a:solidFill>
                          <a:uFillTx/>
                          <a:latin typeface="隶书" panose="02010509060101010101" charset="-122"/>
                          <a:ea typeface="隶书" panose="02010509060101010101" charset="-122"/>
                        </a:rPr>
                        <a:t>复句类型</a:t>
                      </a:r>
                      <a:endParaRPr lang="zh-CN" altLang="en-US" sz="2380" b="1" spc="120">
                        <a:solidFill>
                          <a:srgbClr val="FF0000"/>
                        </a:solidFill>
                        <a:uFillTx/>
                        <a:latin typeface="隶书" panose="02010509060101010101" charset="-122"/>
                        <a:ea typeface="隶书" panose="02010509060101010101" charset="-122"/>
                      </a:endParaRPr>
                    </a:p>
                  </a:txBody>
                  <a:tcPr marL="88900" marR="88900" marT="47625" marB="47625" anchor="ctr"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sz="2380" b="1" spc="120">
                          <a:solidFill>
                            <a:srgbClr val="FF0000"/>
                          </a:solidFill>
                          <a:uFillTx/>
                          <a:latin typeface="隶书" panose="02010509060101010101" charset="-122"/>
                          <a:ea typeface="隶书" panose="02010509060101010101" charset="-122"/>
                        </a:rPr>
                        <a:t>分句间逻辑关系</a:t>
                      </a:r>
                      <a:endParaRPr lang="zh-CN" sz="2380" b="1" spc="120">
                        <a:solidFill>
                          <a:srgbClr val="FF0000"/>
                        </a:solidFill>
                        <a:uFillTx/>
                        <a:latin typeface="隶书" panose="02010509060101010101" charset="-122"/>
                        <a:ea typeface="隶书" panose="02010509060101010101" charset="-122"/>
                      </a:endParaRPr>
                    </a:p>
                  </a:txBody>
                  <a:tcPr marL="88900" marR="88900" marT="47625" marB="47625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altLang="en-US" sz="2380" b="1" spc="120">
                          <a:solidFill>
                            <a:srgbClr val="FF0000"/>
                          </a:solidFill>
                          <a:uFillTx/>
                          <a:latin typeface="隶书" panose="02010509060101010101" charset="-122"/>
                          <a:ea typeface="隶书" panose="02010509060101010101" charset="-122"/>
                        </a:rPr>
                        <a:t>常见关联词</a:t>
                      </a:r>
                      <a:endParaRPr lang="zh-CN" altLang="en-US" sz="2380" b="1" spc="120">
                        <a:solidFill>
                          <a:srgbClr val="FF0000"/>
                        </a:solidFill>
                        <a:uFillTx/>
                        <a:latin typeface="隶书" panose="02010509060101010101" charset="-122"/>
                        <a:ea typeface="隶书" panose="02010509060101010101" charset="-122"/>
                      </a:endParaRPr>
                    </a:p>
                  </a:txBody>
                  <a:tcPr marL="88900" marR="88900" marT="47625" marB="47625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altLang="en-US" sz="2380" b="1" spc="120">
                          <a:solidFill>
                            <a:srgbClr val="FF0000"/>
                          </a:solidFill>
                          <a:uFillTx/>
                          <a:latin typeface="隶书" panose="02010509060101010101" charset="-122"/>
                          <a:ea typeface="隶书" panose="02010509060101010101" charset="-122"/>
                        </a:rPr>
                        <a:t>例句</a:t>
                      </a:r>
                      <a:endParaRPr lang="zh-CN" altLang="en-US" sz="2380" b="1" spc="120">
                        <a:solidFill>
                          <a:srgbClr val="FF0000"/>
                        </a:solidFill>
                        <a:uFillTx/>
                        <a:latin typeface="隶书" panose="02010509060101010101" charset="-122"/>
                        <a:ea typeface="隶书" panose="02010509060101010101" charset="-122"/>
                      </a:endParaRPr>
                    </a:p>
                  </a:txBody>
                  <a:tcPr marL="88900" marR="88900" marT="47625" marB="47625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</a:tr>
              <a:tr h="1842770"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zh-CN" altLang="en-US" sz="1200" b="1" spc="120">
                        <a:solidFill>
                          <a:schemeClr val="tx1"/>
                        </a:solidFill>
                        <a:uFillTx/>
                        <a:latin typeface="Arial" pitchFamily="34" charset="0"/>
                        <a:ea typeface="Wingdings 2" panose="05020102010507070707" pitchFamily="2" charset="2"/>
                        <a:cs typeface="Wingdings 2" panose="05020102010507070707" pitchFamily="2" charset="2"/>
                      </a:endParaRPr>
                    </a:p>
                  </a:txBody>
                  <a:tcPr marL="88900" marR="88900" marT="47625" marB="47625" anchor="ctr"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zh-CN" altLang="en-US" sz="1200" b="0" spc="120">
                        <a:solidFill>
                          <a:schemeClr val="tx1"/>
                        </a:solidFill>
                        <a:uFillTx/>
                        <a:latin typeface="Arial" pitchFamily="34" charset="0"/>
                        <a:ea typeface="Wingdings 2" panose="05020102010507070707" pitchFamily="2" charset="2"/>
                      </a:endParaRPr>
                    </a:p>
                  </a:txBody>
                  <a:tcPr marL="88900" marR="88900" marT="47625" marB="47625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en-US" sz="1200" b="0" spc="120">
                        <a:solidFill>
                          <a:schemeClr val="tx1"/>
                        </a:solidFill>
                        <a:uFillTx/>
                        <a:latin typeface="Arial" pitchFamily="34" charset="0"/>
                        <a:ea typeface="Wingdings 2" panose="05020102010507070707" pitchFamily="2" charset="2"/>
                      </a:endParaRPr>
                    </a:p>
                  </a:txBody>
                  <a:tcPr marL="88900" marR="88900" marT="47625" marB="47625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zh-CN" altLang="en-US" sz="1200" b="0" spc="120">
                        <a:solidFill>
                          <a:schemeClr val="tx1"/>
                        </a:solidFill>
                        <a:uFillTx/>
                        <a:latin typeface="Arial" pitchFamily="34" charset="0"/>
                        <a:ea typeface="Wingdings 2" panose="05020102010507070707" pitchFamily="2" charset="2"/>
                      </a:endParaRPr>
                    </a:p>
                  </a:txBody>
                  <a:tcPr marL="88900" marR="88900" marT="47625" marB="47625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1599565"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zh-CN" altLang="en-US" sz="1200" b="1" spc="120">
                        <a:solidFill>
                          <a:schemeClr val="tx1"/>
                        </a:solidFill>
                        <a:uFillTx/>
                        <a:latin typeface="Arial" pitchFamily="34" charset="0"/>
                        <a:ea typeface="Wingdings 2" panose="05020102010507070707" pitchFamily="2" charset="2"/>
                      </a:endParaRPr>
                    </a:p>
                  </a:txBody>
                  <a:tcPr marL="88900" marR="88900" marT="47625" marB="47625" anchor="ctr"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zh-CN" altLang="en-US" sz="1200" b="0" spc="120">
                        <a:solidFill>
                          <a:schemeClr val="tx1"/>
                        </a:solidFill>
                        <a:uFillTx/>
                        <a:latin typeface="Arial" pitchFamily="34" charset="0"/>
                        <a:ea typeface="Wingdings 2" panose="05020102010507070707" pitchFamily="2" charset="2"/>
                      </a:endParaRPr>
                    </a:p>
                  </a:txBody>
                  <a:tcPr marL="88900" marR="88900" marT="47625" marB="47625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zh-CN" altLang="en-US" sz="1200" b="0" spc="120">
                        <a:solidFill>
                          <a:schemeClr val="tx1"/>
                        </a:solidFill>
                        <a:uFillTx/>
                        <a:latin typeface="Arial" pitchFamily="34" charset="0"/>
                        <a:ea typeface="Wingdings 2" panose="05020102010507070707" pitchFamily="2" charset="2"/>
                      </a:endParaRPr>
                    </a:p>
                  </a:txBody>
                  <a:tcPr marL="88900" marR="88900" marT="47625" marB="47625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en-US" sz="1200" b="0" spc="120">
                        <a:solidFill>
                          <a:schemeClr val="tx1"/>
                        </a:solidFill>
                        <a:uFillTx/>
                        <a:latin typeface="Arial" pitchFamily="34" charset="0"/>
                        <a:ea typeface="Wingdings 2" panose="05020102010507070707" pitchFamily="2" charset="2"/>
                      </a:endParaRPr>
                    </a:p>
                  </a:txBody>
                  <a:tcPr marL="88900" marR="88900" marT="47625" marB="47625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22" name="文本框 21"/>
          <p:cNvSpPr txBox="1"/>
          <p:nvPr>
            <p:custDataLst>
              <p:tags r:id="rId11"/>
            </p:custDataLst>
          </p:nvPr>
        </p:nvSpPr>
        <p:spPr>
          <a:xfrm>
            <a:off x="8037830" y="3171825"/>
            <a:ext cx="3709035" cy="7905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04520" fontAlgn="auto"/>
            <a:r>
              <a:rPr lang="en-US" sz="238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历史不是简单的重复，而是在更高阶段上的发展。</a:t>
            </a:r>
            <a:endParaRPr lang="en-US" sz="238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3" name="文本框 22"/>
          <p:cNvSpPr txBox="1"/>
          <p:nvPr>
            <p:custDataLst>
              <p:tags r:id="rId12"/>
            </p:custDataLst>
          </p:nvPr>
        </p:nvSpPr>
        <p:spPr>
          <a:xfrm>
            <a:off x="8037195" y="4025265"/>
            <a:ext cx="3724910" cy="7905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04520" fontAlgn="auto"/>
            <a:r>
              <a:rPr lang="en-US" sz="2380" b="1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利用风力发电,既可节约能源,又能保护环境。</a:t>
            </a:r>
            <a:endParaRPr lang="en-US" sz="2380" b="1">
              <a:solidFill>
                <a:srgbClr val="00206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4" name="文本框 23"/>
          <p:cNvSpPr txBox="1"/>
          <p:nvPr>
            <p:custDataLst>
              <p:tags r:id="rId13"/>
            </p:custDataLst>
          </p:nvPr>
        </p:nvSpPr>
        <p:spPr>
          <a:xfrm>
            <a:off x="9224645" y="3302635"/>
            <a:ext cx="1100455" cy="45783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～～</a:t>
            </a:r>
            <a:endParaRPr lang="zh-CN" alt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5" name="文本框 24"/>
          <p:cNvSpPr txBox="1"/>
          <p:nvPr>
            <p:custDataLst>
              <p:tags r:id="rId14"/>
            </p:custDataLst>
          </p:nvPr>
        </p:nvSpPr>
        <p:spPr>
          <a:xfrm>
            <a:off x="8001000" y="3746500"/>
            <a:ext cx="851535" cy="45783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～～</a:t>
            </a:r>
            <a:endParaRPr lang="zh-CN" alt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7" name="文本框 26"/>
          <p:cNvSpPr txBox="1"/>
          <p:nvPr>
            <p:custDataLst>
              <p:tags r:id="rId15"/>
            </p:custDataLst>
          </p:nvPr>
        </p:nvSpPr>
        <p:spPr>
          <a:xfrm>
            <a:off x="10579100" y="4208780"/>
            <a:ext cx="521335" cy="45783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～</a:t>
            </a:r>
            <a:endParaRPr lang="zh-CN" alt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16"/>
            </p:custDataLst>
          </p:nvPr>
        </p:nvSpPr>
        <p:spPr>
          <a:xfrm>
            <a:off x="9096375" y="4547235"/>
            <a:ext cx="521335" cy="45783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～</a:t>
            </a:r>
            <a:endParaRPr lang="zh-CN" alt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9" name="文本框 28"/>
          <p:cNvSpPr txBox="1"/>
          <p:nvPr>
            <p:custDataLst>
              <p:tags r:id="rId17"/>
            </p:custDataLst>
          </p:nvPr>
        </p:nvSpPr>
        <p:spPr>
          <a:xfrm>
            <a:off x="368935" y="3780155"/>
            <a:ext cx="1442085" cy="45783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楷体" panose="02010609060101010101" charset="-122"/>
                <a:ea typeface="楷体" panose="02010609060101010101" charset="-122"/>
                <a:sym typeface="+mn-ea"/>
              </a:rPr>
              <a:t>并列复句</a:t>
            </a:r>
            <a:endParaRPr lang="zh-CN" altLang="en-US" sz="2380" b="1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0" name="文本框 29"/>
          <p:cNvSpPr txBox="1"/>
          <p:nvPr>
            <p:custDataLst>
              <p:tags r:id="rId18"/>
            </p:custDataLst>
          </p:nvPr>
        </p:nvSpPr>
        <p:spPr>
          <a:xfrm>
            <a:off x="1811020" y="3261360"/>
            <a:ext cx="2651125" cy="150304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04520" fontAlgn="auto"/>
            <a:r>
              <a:rPr lang="en-US" sz="238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两个或两个以上的分句并列组合而成，分句间没有主次之分。</a:t>
            </a:r>
            <a:endParaRPr lang="en-US" sz="238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1" name="文本框 30"/>
          <p:cNvSpPr txBox="1"/>
          <p:nvPr>
            <p:custDataLst>
              <p:tags r:id="rId19"/>
            </p:custDataLst>
          </p:nvPr>
        </p:nvSpPr>
        <p:spPr>
          <a:xfrm>
            <a:off x="4448175" y="3244215"/>
            <a:ext cx="3531235" cy="17113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04520" fontAlgn="auto"/>
            <a:r>
              <a:rPr lang="en-US" sz="2380" b="1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也、又、还、既……也（</a:t>
            </a:r>
            <a:r>
              <a:rPr lang="en-US" sz="2380" b="1" u="sng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</a:t>
            </a:r>
            <a:r>
              <a:rPr lang="en-US" sz="2380" b="1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）、一边……一边、一方面……（另）</a:t>
            </a:r>
            <a:r>
              <a:rPr lang="zh-CN" altLang="en-US" sz="2380" b="1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一</a:t>
            </a:r>
            <a:r>
              <a:rPr lang="en-US" sz="2380" b="1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方面、不是……</a:t>
            </a:r>
            <a:r>
              <a:rPr lang="en-US" sz="2380" b="1" u="sng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380" b="1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……</a:t>
            </a:r>
            <a:endParaRPr lang="en-US" sz="2380" b="1">
              <a:solidFill>
                <a:srgbClr val="00206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20"/>
            </p:custDataLst>
          </p:nvPr>
        </p:nvSpPr>
        <p:spPr>
          <a:xfrm>
            <a:off x="5039995" y="3587750"/>
            <a:ext cx="588645" cy="45783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又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3" name="文本框 32"/>
          <p:cNvSpPr txBox="1"/>
          <p:nvPr>
            <p:custDataLst>
              <p:tags r:id="rId21"/>
            </p:custDataLst>
          </p:nvPr>
        </p:nvSpPr>
        <p:spPr>
          <a:xfrm>
            <a:off x="5811520" y="4306570"/>
            <a:ext cx="848360" cy="45783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而是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4" name="文本框 33"/>
          <p:cNvSpPr txBox="1"/>
          <p:nvPr>
            <p:custDataLst>
              <p:tags r:id="rId22"/>
            </p:custDataLst>
          </p:nvPr>
        </p:nvSpPr>
        <p:spPr>
          <a:xfrm>
            <a:off x="8039100" y="5184775"/>
            <a:ext cx="3709035" cy="113792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04520" fontAlgn="auto"/>
            <a:r>
              <a:rPr lang="en-US" sz="238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这么热的天气，大人尚且受不了，何况是小孩子?</a:t>
            </a:r>
            <a:endParaRPr lang="en-US" sz="238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23"/>
            </p:custDataLst>
          </p:nvPr>
        </p:nvSpPr>
        <p:spPr>
          <a:xfrm>
            <a:off x="4449445" y="4977765"/>
            <a:ext cx="3531235" cy="17113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04520" fontAlgn="auto"/>
            <a:r>
              <a:rPr sz="2380" b="1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而且、并且、况且、更、不但（不仅、不只）……</a:t>
            </a:r>
            <a:r>
              <a:rPr sz="2380" b="1" u="sng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r>
              <a:rPr lang="en-US" sz="2380" b="1" u="sng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sz="2380" b="1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……、尚且……</a:t>
            </a:r>
            <a:r>
              <a:rPr sz="2380" b="1" u="sng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r>
              <a:rPr lang="en-US" sz="2380" b="1" u="sng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sz="2380" b="1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……</a:t>
            </a:r>
            <a:endParaRPr sz="2380" b="1">
              <a:solidFill>
                <a:srgbClr val="00206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6" name="文本框 35"/>
          <p:cNvSpPr txBox="1"/>
          <p:nvPr>
            <p:custDataLst>
              <p:tags r:id="rId24"/>
            </p:custDataLst>
          </p:nvPr>
        </p:nvSpPr>
        <p:spPr>
          <a:xfrm>
            <a:off x="5753735" y="5684520"/>
            <a:ext cx="965200" cy="45783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而且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7" name="文本框 36"/>
          <p:cNvSpPr txBox="1"/>
          <p:nvPr>
            <p:custDataLst>
              <p:tags r:id="rId25"/>
            </p:custDataLst>
          </p:nvPr>
        </p:nvSpPr>
        <p:spPr>
          <a:xfrm>
            <a:off x="5547360" y="6082030"/>
            <a:ext cx="848360" cy="45783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何况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8" name="文本框 37"/>
          <p:cNvSpPr txBox="1"/>
          <p:nvPr>
            <p:custDataLst>
              <p:tags r:id="rId26"/>
            </p:custDataLst>
          </p:nvPr>
        </p:nvSpPr>
        <p:spPr>
          <a:xfrm>
            <a:off x="356235" y="5513705"/>
            <a:ext cx="1442085" cy="45783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楷体" panose="02010609060101010101" charset="-122"/>
                <a:ea typeface="楷体" panose="02010609060101010101" charset="-122"/>
                <a:sym typeface="+mn-ea"/>
              </a:rPr>
              <a:t>递进复句</a:t>
            </a:r>
            <a:endParaRPr lang="zh-CN" altLang="en-US" sz="2380" b="1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9" name="文本框 38"/>
          <p:cNvSpPr txBox="1"/>
          <p:nvPr>
            <p:custDataLst>
              <p:tags r:id="rId27"/>
            </p:custDataLst>
          </p:nvPr>
        </p:nvSpPr>
        <p:spPr>
          <a:xfrm>
            <a:off x="1798320" y="5190490"/>
            <a:ext cx="2651125" cy="118046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04520" fontAlgn="auto"/>
            <a:r>
              <a:rPr lang="en-US" sz="238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后一分句比前一分句的意思进了一层。</a:t>
            </a:r>
            <a:endParaRPr lang="en-US" sz="238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1" name="文本框 40"/>
          <p:cNvSpPr txBox="1"/>
          <p:nvPr>
            <p:custDataLst>
              <p:tags r:id="rId28"/>
            </p:custDataLst>
          </p:nvPr>
        </p:nvSpPr>
        <p:spPr>
          <a:xfrm>
            <a:off x="8052435" y="5706745"/>
            <a:ext cx="1100455" cy="45783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～～</a:t>
            </a:r>
            <a:endParaRPr lang="zh-CN" alt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2" name="文本框 41"/>
          <p:cNvSpPr txBox="1"/>
          <p:nvPr>
            <p:custDataLst>
              <p:tags r:id="rId29"/>
            </p:custDataLst>
          </p:nvPr>
        </p:nvSpPr>
        <p:spPr>
          <a:xfrm>
            <a:off x="9874250" y="5717540"/>
            <a:ext cx="851535" cy="45783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～～</a:t>
            </a:r>
            <a:endParaRPr lang="zh-CN" alt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 nodeType="clickPar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 nodeType="clickPar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 nodeType="clickPar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 nodeType="clickPar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 nodeType="clickPar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 nodeType="clickPar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5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 nodeType="clickPar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 nodeType="clickPar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 nodeType="clickPar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7" grpId="0"/>
      <p:bldP spid="18" grpId="0"/>
      <p:bldP spid="19" grpId="0"/>
      <p:bldP spid="20" grpId="0"/>
      <p:bldP spid="3" grpId="0"/>
      <p:bldP spid="4" grpId="0"/>
      <p:bldP spid="21" grpId="0"/>
      <p:bldP spid="22" grpId="0"/>
      <p:bldP spid="23" grpId="0"/>
      <p:bldP spid="24" grpId="0"/>
      <p:bldP spid="25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1" grpId="0"/>
      <p:bldP spid="42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1" name="表格 20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272415" y="61595"/>
          <a:ext cx="11662410" cy="5758815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1558925"/>
                <a:gridCol w="2607310"/>
                <a:gridCol w="3501390"/>
                <a:gridCol w="3994785"/>
              </a:tblGrid>
              <a:tr h="679450">
                <a:tc gridSpan="4"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altLang="en-US" sz="2560" spc="130">
                          <a:solidFill>
                            <a:schemeClr val="tx1"/>
                          </a:solidFill>
                          <a:uFillTx/>
                          <a:latin typeface="隶书" panose="02010509060101010101" charset="-122"/>
                          <a:ea typeface="隶书" panose="02010509060101010101" charset="-122"/>
                        </a:rPr>
                        <a:t>复句的类型与常见关联词</a:t>
                      </a:r>
                      <a:endParaRPr lang="zh-CN" altLang="en-US" sz="2560" spc="130">
                        <a:solidFill>
                          <a:schemeClr val="tx1"/>
                        </a:solidFill>
                        <a:uFillTx/>
                        <a:latin typeface="隶书" panose="02010509060101010101" charset="-122"/>
                        <a:ea typeface="隶书" panose="02010509060101010101" charset="-122"/>
                      </a:endParaRPr>
                    </a:p>
                  </a:txBody>
                  <a:tcPr marL="88900" marR="88900" marT="47625" marB="47625" anchor="ctr">
                    <a:lnR w="12700">
                      <a:solidFill>
                        <a:schemeClr val="tx1"/>
                      </a:solidFill>
                      <a:prstDash val="solid"/>
                    </a:lnR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215900" marR="215900" marT="57150" marB="57150" anchor="ctr">
                    <a:lnL w="9525" cap="flat" cmpd="sng" algn="ctr">
                      <a:solidFill>
                        <a:srgbClr val="B28E4E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28E4E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9525">
                      <a:solidFill>
                        <a:srgbClr val="B28E4E"/>
                      </a:solidFill>
                      <a:prstDash val="dash"/>
                    </a:lnT>
                    <a:lnB w="9525">
                      <a:solidFill>
                        <a:srgbClr val="B28E4E"/>
                      </a:solidFill>
                      <a:prstDash val="dash"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215900" marR="215900" marT="57150" marB="57150" anchor="ctr">
                    <a:lnL w="9525" cap="flat" cmpd="sng" algn="ctr">
                      <a:solidFill>
                        <a:srgbClr val="B28E4E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28E4E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9525">
                      <a:solidFill>
                        <a:srgbClr val="B28E4E"/>
                      </a:solidFill>
                      <a:prstDash val="dash"/>
                    </a:lnT>
                    <a:lnB w="9525">
                      <a:solidFill>
                        <a:srgbClr val="B28E4E"/>
                      </a:solidFill>
                      <a:prstDash val="dash"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215900" marR="215900" marT="57150" marB="57150" anchor="ctr">
                    <a:lnL w="9525" cap="flat" cmpd="sng" algn="ctr">
                      <a:solidFill>
                        <a:srgbClr val="B28E4E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9525">
                      <a:solidFill>
                        <a:srgbClr val="B28E4E"/>
                      </a:solidFill>
                      <a:prstDash val="dash"/>
                    </a:lnT>
                    <a:lnB w="9525">
                      <a:solidFill>
                        <a:srgbClr val="B28E4E"/>
                      </a:solidFill>
                      <a:prstDash val="dash"/>
                    </a:lnB>
                    <a:solidFill>
                      <a:srgbClr val="FFFFFF"/>
                    </a:solidFill>
                  </a:tcPr>
                </a:tc>
              </a:tr>
              <a:tr h="565150"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altLang="en-US" sz="2380" b="1" spc="120">
                          <a:solidFill>
                            <a:srgbClr val="FF0000"/>
                          </a:solidFill>
                          <a:uFillTx/>
                          <a:latin typeface="隶书" panose="02010509060101010101" charset="-122"/>
                          <a:ea typeface="隶书" panose="02010509060101010101" charset="-122"/>
                        </a:rPr>
                        <a:t>复句类型</a:t>
                      </a:r>
                      <a:endParaRPr lang="zh-CN" altLang="en-US" sz="2380" b="1" spc="120">
                        <a:solidFill>
                          <a:srgbClr val="FF0000"/>
                        </a:solidFill>
                        <a:uFillTx/>
                        <a:latin typeface="隶书" panose="02010509060101010101" charset="-122"/>
                        <a:ea typeface="隶书" panose="02010509060101010101" charset="-122"/>
                      </a:endParaRPr>
                    </a:p>
                  </a:txBody>
                  <a:tcPr marL="88900" marR="88900" marT="47625" marB="47625" anchor="ctr"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sz="2380" b="1" spc="120">
                          <a:solidFill>
                            <a:srgbClr val="FF0000"/>
                          </a:solidFill>
                          <a:uFillTx/>
                          <a:latin typeface="隶书" panose="02010509060101010101" charset="-122"/>
                          <a:ea typeface="隶书" panose="02010509060101010101" charset="-122"/>
                        </a:rPr>
                        <a:t>分句间逻辑关系</a:t>
                      </a:r>
                      <a:endParaRPr lang="zh-CN" sz="2380" b="1" spc="120">
                        <a:solidFill>
                          <a:srgbClr val="FF0000"/>
                        </a:solidFill>
                        <a:uFillTx/>
                        <a:latin typeface="隶书" panose="02010509060101010101" charset="-122"/>
                        <a:ea typeface="隶书" panose="02010509060101010101" charset="-122"/>
                      </a:endParaRPr>
                    </a:p>
                  </a:txBody>
                  <a:tcPr marL="88900" marR="88900" marT="47625" marB="47625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altLang="en-US" sz="2380" b="1" spc="120">
                          <a:solidFill>
                            <a:srgbClr val="FF0000"/>
                          </a:solidFill>
                          <a:uFillTx/>
                          <a:latin typeface="隶书" panose="02010509060101010101" charset="-122"/>
                          <a:ea typeface="隶书" panose="02010509060101010101" charset="-122"/>
                        </a:rPr>
                        <a:t>常见关联词</a:t>
                      </a:r>
                      <a:endParaRPr lang="zh-CN" altLang="en-US" sz="2380" b="1" spc="120">
                        <a:solidFill>
                          <a:srgbClr val="FF0000"/>
                        </a:solidFill>
                        <a:uFillTx/>
                        <a:latin typeface="隶书" panose="02010509060101010101" charset="-122"/>
                        <a:ea typeface="隶书" panose="02010509060101010101" charset="-122"/>
                      </a:endParaRPr>
                    </a:p>
                  </a:txBody>
                  <a:tcPr marL="88900" marR="88900" marT="47625" marB="47625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altLang="en-US" sz="2380" b="1" spc="120">
                          <a:solidFill>
                            <a:srgbClr val="FF0000"/>
                          </a:solidFill>
                          <a:uFillTx/>
                          <a:latin typeface="隶书" panose="02010509060101010101" charset="-122"/>
                          <a:ea typeface="隶书" panose="02010509060101010101" charset="-122"/>
                        </a:rPr>
                        <a:t>例句</a:t>
                      </a:r>
                      <a:endParaRPr lang="zh-CN" altLang="en-US" sz="2380" b="1" spc="120">
                        <a:solidFill>
                          <a:srgbClr val="FF0000"/>
                        </a:solidFill>
                        <a:uFillTx/>
                        <a:latin typeface="隶书" panose="02010509060101010101" charset="-122"/>
                        <a:ea typeface="隶书" panose="02010509060101010101" charset="-122"/>
                      </a:endParaRPr>
                    </a:p>
                  </a:txBody>
                  <a:tcPr marL="88900" marR="88900" marT="47625" marB="47625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</a:tr>
              <a:tr h="2204720"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zh-CN" altLang="en-US" sz="1200" b="1" spc="120">
                        <a:solidFill>
                          <a:schemeClr val="tx1"/>
                        </a:solidFill>
                        <a:uFillTx/>
                        <a:latin typeface="Arial" pitchFamily="34" charset="0"/>
                        <a:ea typeface="Wingdings 2" panose="05020102010507070707" pitchFamily="2" charset="2"/>
                        <a:cs typeface="Wingdings 2" panose="05020102010507070707" pitchFamily="2" charset="2"/>
                      </a:endParaRPr>
                    </a:p>
                  </a:txBody>
                  <a:tcPr marL="88900" marR="88900" marT="47625" marB="47625" anchor="ctr"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zh-CN" altLang="en-US" sz="1200" b="0" spc="120">
                        <a:solidFill>
                          <a:schemeClr val="tx1"/>
                        </a:solidFill>
                        <a:uFillTx/>
                        <a:latin typeface="Arial" pitchFamily="34" charset="0"/>
                        <a:ea typeface="Wingdings 2" panose="05020102010507070707" pitchFamily="2" charset="2"/>
                      </a:endParaRPr>
                    </a:p>
                  </a:txBody>
                  <a:tcPr marL="88900" marR="88900" marT="47625" marB="47625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en-US" sz="1200" b="0" spc="120">
                        <a:solidFill>
                          <a:schemeClr val="tx1"/>
                        </a:solidFill>
                        <a:uFillTx/>
                        <a:latin typeface="Arial" pitchFamily="34" charset="0"/>
                        <a:ea typeface="Wingdings 2" panose="05020102010507070707" pitchFamily="2" charset="2"/>
                      </a:endParaRPr>
                    </a:p>
                  </a:txBody>
                  <a:tcPr marL="88900" marR="88900" marT="47625" marB="47625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zh-CN" altLang="en-US" sz="1200" b="0" spc="120">
                        <a:solidFill>
                          <a:schemeClr val="tx1"/>
                        </a:solidFill>
                        <a:uFillTx/>
                        <a:latin typeface="Arial" pitchFamily="34" charset="0"/>
                        <a:ea typeface="Wingdings 2" panose="05020102010507070707" pitchFamily="2" charset="2"/>
                      </a:endParaRPr>
                    </a:p>
                  </a:txBody>
                  <a:tcPr marL="88900" marR="88900" marT="47625" marB="47625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2309495"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zh-CN" altLang="en-US" sz="1200" b="1" spc="120">
                        <a:solidFill>
                          <a:schemeClr val="tx1"/>
                        </a:solidFill>
                        <a:uFillTx/>
                        <a:latin typeface="Arial" pitchFamily="34" charset="0"/>
                        <a:ea typeface="Wingdings 2" panose="05020102010507070707" pitchFamily="2" charset="2"/>
                      </a:endParaRPr>
                    </a:p>
                  </a:txBody>
                  <a:tcPr marL="88900" marR="88900" marT="47625" marB="47625" anchor="ctr"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zh-CN" altLang="en-US" sz="1200" b="0" spc="120">
                        <a:solidFill>
                          <a:schemeClr val="tx1"/>
                        </a:solidFill>
                        <a:uFillTx/>
                        <a:latin typeface="Arial" pitchFamily="34" charset="0"/>
                        <a:ea typeface="Wingdings 2" panose="05020102010507070707" pitchFamily="2" charset="2"/>
                      </a:endParaRPr>
                    </a:p>
                  </a:txBody>
                  <a:tcPr marL="88900" marR="88900" marT="47625" marB="47625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zh-CN" altLang="en-US" sz="1200" b="0" spc="120">
                        <a:solidFill>
                          <a:schemeClr val="tx1"/>
                        </a:solidFill>
                        <a:uFillTx/>
                        <a:latin typeface="Arial" pitchFamily="34" charset="0"/>
                        <a:ea typeface="Wingdings 2" panose="05020102010507070707" pitchFamily="2" charset="2"/>
                      </a:endParaRPr>
                    </a:p>
                  </a:txBody>
                  <a:tcPr marL="88900" marR="88900" marT="47625" marB="47625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en-US" sz="1200" b="0" spc="120">
                        <a:solidFill>
                          <a:schemeClr val="tx1"/>
                        </a:solidFill>
                        <a:uFillTx/>
                        <a:latin typeface="Arial" pitchFamily="34" charset="0"/>
                        <a:ea typeface="Wingdings 2" panose="05020102010507070707" pitchFamily="2" charset="2"/>
                      </a:endParaRPr>
                    </a:p>
                  </a:txBody>
                  <a:tcPr marL="88900" marR="88900" marT="47625" marB="47625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22" name="文本框 21"/>
          <p:cNvSpPr txBox="1"/>
          <p:nvPr>
            <p:custDataLst>
              <p:tags r:id="rId4"/>
            </p:custDataLst>
          </p:nvPr>
        </p:nvSpPr>
        <p:spPr>
          <a:xfrm>
            <a:off x="8037830" y="1858645"/>
            <a:ext cx="3709035" cy="7905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04520" fontAlgn="auto"/>
            <a:r>
              <a:rPr lang="en-US" sz="238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与其用泪水悔恨昨天，不如用汗水拼搏今天。</a:t>
            </a:r>
            <a:endParaRPr lang="en-US" sz="238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4" name="文本框 23"/>
          <p:cNvSpPr txBox="1"/>
          <p:nvPr>
            <p:custDataLst>
              <p:tags r:id="rId5"/>
            </p:custDataLst>
          </p:nvPr>
        </p:nvSpPr>
        <p:spPr>
          <a:xfrm>
            <a:off x="8707755" y="2031365"/>
            <a:ext cx="1100455" cy="45783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～～</a:t>
            </a:r>
            <a:endParaRPr lang="zh-CN" alt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5" name="文本框 24"/>
          <p:cNvSpPr txBox="1"/>
          <p:nvPr>
            <p:custDataLst>
              <p:tags r:id="rId6"/>
            </p:custDataLst>
          </p:nvPr>
        </p:nvSpPr>
        <p:spPr>
          <a:xfrm>
            <a:off x="8001000" y="2391410"/>
            <a:ext cx="851535" cy="45783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～～</a:t>
            </a:r>
            <a:endParaRPr lang="zh-CN" alt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9" name="文本框 28"/>
          <p:cNvSpPr txBox="1"/>
          <p:nvPr>
            <p:custDataLst>
              <p:tags r:id="rId7"/>
            </p:custDataLst>
          </p:nvPr>
        </p:nvSpPr>
        <p:spPr>
          <a:xfrm>
            <a:off x="368935" y="2229485"/>
            <a:ext cx="1442085" cy="45783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楷体" panose="02010609060101010101" charset="-122"/>
                <a:ea typeface="楷体" panose="02010609060101010101" charset="-122"/>
                <a:sym typeface="+mn-ea"/>
              </a:rPr>
              <a:t>选择复句</a:t>
            </a:r>
            <a:endParaRPr lang="zh-CN" altLang="en-US" sz="2380" b="1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0" name="文本框 29"/>
          <p:cNvSpPr txBox="1"/>
          <p:nvPr>
            <p:custDataLst>
              <p:tags r:id="rId8"/>
            </p:custDataLst>
          </p:nvPr>
        </p:nvSpPr>
        <p:spPr>
          <a:xfrm>
            <a:off x="1811020" y="1766570"/>
            <a:ext cx="2651125" cy="150304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04520" fontAlgn="auto"/>
            <a:r>
              <a:rPr lang="en-US" sz="238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分句之间的关系是分列几种情况，要求从中</a:t>
            </a:r>
            <a:r>
              <a:rPr lang="en-US" sz="238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38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一种。</a:t>
            </a:r>
            <a:endParaRPr lang="en-US" sz="238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>
          <a:xfrm>
            <a:off x="4448175" y="1246505"/>
            <a:ext cx="3531235" cy="221742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04520" fontAlgn="auto"/>
            <a:r>
              <a:rPr sz="2380" b="1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或者……或者……、是……</a:t>
            </a:r>
            <a:r>
              <a:rPr sz="2380" b="1" u="sng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r>
              <a:rPr lang="en-US" sz="2380" b="1" u="sng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sz="2380" b="1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……、……不是……</a:t>
            </a:r>
            <a:r>
              <a:rPr sz="2380" b="1" u="sng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r>
              <a:rPr lang="en-US" sz="2380" b="1" u="sng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sz="2380" b="1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……、与其……</a:t>
            </a:r>
            <a:r>
              <a:rPr sz="2380" b="1" u="sng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r>
              <a:rPr lang="en-US" sz="2380" b="1" u="sng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sz="2380" b="1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……、要么……</a:t>
            </a:r>
            <a:r>
              <a:rPr sz="2380" b="1" u="sng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r>
              <a:rPr lang="en-US" sz="2380" b="1" u="sng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sz="2380" b="1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……、宁可……也不……</a:t>
            </a:r>
            <a:endParaRPr sz="2380" b="1">
              <a:solidFill>
                <a:srgbClr val="00206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10"/>
            </p:custDataLst>
          </p:nvPr>
        </p:nvSpPr>
        <p:spPr>
          <a:xfrm>
            <a:off x="5459095" y="1604010"/>
            <a:ext cx="906780" cy="45783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还是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3" name="文本框 32"/>
          <p:cNvSpPr txBox="1"/>
          <p:nvPr>
            <p:custDataLst>
              <p:tags r:id="rId11"/>
            </p:custDataLst>
          </p:nvPr>
        </p:nvSpPr>
        <p:spPr>
          <a:xfrm>
            <a:off x="5744845" y="1991995"/>
            <a:ext cx="848360" cy="45783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就是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>
          <a:xfrm>
            <a:off x="8039100" y="4206875"/>
            <a:ext cx="3709035" cy="113792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04520" fontAlgn="auto"/>
            <a:r>
              <a:rPr lang="en-US" sz="238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他思考了一会儿，然后又埋下头来继续写作。</a:t>
            </a:r>
            <a:endParaRPr lang="en-US" sz="238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13"/>
            </p:custDataLst>
          </p:nvPr>
        </p:nvSpPr>
        <p:spPr>
          <a:xfrm>
            <a:off x="4449445" y="3943985"/>
            <a:ext cx="3531235" cy="17113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04520" fontAlgn="auto"/>
            <a:r>
              <a:rPr sz="2380" b="1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又、就、便、才、于是、后来、</a:t>
            </a:r>
            <a:r>
              <a:rPr lang="en-US" sz="2380" b="1" u="sng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sz="2380" b="1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、接着、继而、终于、</a:t>
            </a:r>
            <a:r>
              <a:rPr sz="2380" b="1" u="sng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r>
              <a:rPr lang="en-US" sz="2380" b="1" u="sng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sz="2380" b="1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……然后……</a:t>
            </a:r>
            <a:endParaRPr sz="2380" b="1">
              <a:solidFill>
                <a:srgbClr val="00206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6" name="文本框 35"/>
          <p:cNvSpPr txBox="1"/>
          <p:nvPr>
            <p:custDataLst>
              <p:tags r:id="rId14"/>
            </p:custDataLst>
          </p:nvPr>
        </p:nvSpPr>
        <p:spPr>
          <a:xfrm>
            <a:off x="6028055" y="4317365"/>
            <a:ext cx="965200" cy="45783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然后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7" name="文本框 36"/>
          <p:cNvSpPr txBox="1"/>
          <p:nvPr>
            <p:custDataLst>
              <p:tags r:id="rId15"/>
            </p:custDataLst>
          </p:nvPr>
        </p:nvSpPr>
        <p:spPr>
          <a:xfrm>
            <a:off x="6337935" y="4666615"/>
            <a:ext cx="848360" cy="45783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首先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8" name="文本框 37"/>
          <p:cNvSpPr txBox="1"/>
          <p:nvPr>
            <p:custDataLst>
              <p:tags r:id="rId16"/>
            </p:custDataLst>
          </p:nvPr>
        </p:nvSpPr>
        <p:spPr>
          <a:xfrm>
            <a:off x="356235" y="4521835"/>
            <a:ext cx="1442085" cy="45783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楷体" panose="02010609060101010101" charset="-122"/>
                <a:ea typeface="楷体" panose="02010609060101010101" charset="-122"/>
                <a:sym typeface="+mn-ea"/>
              </a:rPr>
              <a:t>承接复句</a:t>
            </a:r>
            <a:endParaRPr lang="zh-CN" altLang="en-US" sz="2380" b="1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9" name="文本框 38"/>
          <p:cNvSpPr txBox="1"/>
          <p:nvPr>
            <p:custDataLst>
              <p:tags r:id="rId17"/>
            </p:custDataLst>
          </p:nvPr>
        </p:nvSpPr>
        <p:spPr>
          <a:xfrm>
            <a:off x="1798320" y="3514090"/>
            <a:ext cx="2651125" cy="118046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04520" fontAlgn="auto"/>
            <a:r>
              <a:rPr lang="en-US" sz="238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两个或两个以上的分句，按照先后顺序，一个接着一个的叙述连续发生的</a:t>
            </a:r>
            <a:r>
              <a:rPr lang="en-US" sz="238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38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，或者接连发生的几件事情。</a:t>
            </a:r>
            <a:endParaRPr lang="en-US" sz="238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1" name="文本框 40"/>
          <p:cNvSpPr txBox="1"/>
          <p:nvPr>
            <p:custDataLst>
              <p:tags r:id="rId18"/>
            </p:custDataLst>
          </p:nvPr>
        </p:nvSpPr>
        <p:spPr>
          <a:xfrm>
            <a:off x="11039475" y="4371975"/>
            <a:ext cx="709930" cy="45783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～</a:t>
            </a:r>
            <a:endParaRPr lang="zh-CN" alt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19"/>
            </p:custDataLst>
          </p:nvPr>
        </p:nvSpPr>
        <p:spPr>
          <a:xfrm>
            <a:off x="5578475" y="2328545"/>
            <a:ext cx="848360" cy="45783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不如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20"/>
            </p:custDataLst>
          </p:nvPr>
        </p:nvSpPr>
        <p:spPr>
          <a:xfrm>
            <a:off x="5593715" y="2693035"/>
            <a:ext cx="848360" cy="45783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要么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21"/>
            </p:custDataLst>
          </p:nvPr>
        </p:nvSpPr>
        <p:spPr>
          <a:xfrm>
            <a:off x="8038465" y="4773930"/>
            <a:ext cx="855345" cy="45783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～～</a:t>
            </a:r>
            <a:endParaRPr lang="zh-CN" alt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22"/>
            </p:custDataLst>
          </p:nvPr>
        </p:nvSpPr>
        <p:spPr>
          <a:xfrm>
            <a:off x="3164205" y="2492375"/>
            <a:ext cx="848360" cy="4921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选择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23"/>
            </p:custDataLst>
          </p:nvPr>
        </p:nvSpPr>
        <p:spPr>
          <a:xfrm>
            <a:off x="2399030" y="4950460"/>
            <a:ext cx="848360" cy="4921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动作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 nodeType="clickPar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 nodeType="clickPar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 nodeType="clickPar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 nodeType="clickPar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 nodeType="clickPar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 nodeType="clickPar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22" grpId="0"/>
      <p:bldP spid="24" grpId="0"/>
      <p:bldP spid="25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1" grpId="0"/>
      <p:bldP spid="5" grpId="0"/>
      <p:bldP spid="7" grpId="0"/>
      <p:bldP spid="8" grpId="0"/>
      <p:bldP spid="9" grpId="0"/>
      <p:bldP spid="10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1" name="表格 20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272415" y="61595"/>
          <a:ext cx="11662410" cy="5758815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1558925"/>
                <a:gridCol w="2607310"/>
                <a:gridCol w="3501390"/>
                <a:gridCol w="3994785"/>
              </a:tblGrid>
              <a:tr h="679450">
                <a:tc gridSpan="4"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altLang="en-US" sz="2560" spc="130">
                          <a:solidFill>
                            <a:schemeClr val="tx1"/>
                          </a:solidFill>
                          <a:uFillTx/>
                          <a:latin typeface="隶书" panose="02010509060101010101" charset="-122"/>
                          <a:ea typeface="隶书" panose="02010509060101010101" charset="-122"/>
                        </a:rPr>
                        <a:t>复句的类型与常见关联词</a:t>
                      </a:r>
                      <a:endParaRPr lang="zh-CN" altLang="en-US" sz="2560" spc="130">
                        <a:solidFill>
                          <a:schemeClr val="tx1"/>
                        </a:solidFill>
                        <a:uFillTx/>
                        <a:latin typeface="隶书" panose="02010509060101010101" charset="-122"/>
                        <a:ea typeface="隶书" panose="02010509060101010101" charset="-122"/>
                      </a:endParaRPr>
                    </a:p>
                  </a:txBody>
                  <a:tcPr marL="88900" marR="88900" marT="47625" marB="47625" anchor="ctr">
                    <a:lnR w="12700">
                      <a:solidFill>
                        <a:schemeClr val="tx1"/>
                      </a:solidFill>
                      <a:prstDash val="solid"/>
                    </a:lnR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215900" marR="215900" marT="57150" marB="57150" anchor="ctr">
                    <a:lnL w="9525" cap="flat" cmpd="sng" algn="ctr">
                      <a:solidFill>
                        <a:srgbClr val="B28E4E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28E4E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9525">
                      <a:solidFill>
                        <a:srgbClr val="B28E4E"/>
                      </a:solidFill>
                      <a:prstDash val="dash"/>
                    </a:lnT>
                    <a:lnB w="9525">
                      <a:solidFill>
                        <a:srgbClr val="B28E4E"/>
                      </a:solidFill>
                      <a:prstDash val="dash"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215900" marR="215900" marT="57150" marB="57150" anchor="ctr">
                    <a:lnL w="9525" cap="flat" cmpd="sng" algn="ctr">
                      <a:solidFill>
                        <a:srgbClr val="B28E4E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28E4E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9525">
                      <a:solidFill>
                        <a:srgbClr val="B28E4E"/>
                      </a:solidFill>
                      <a:prstDash val="dash"/>
                    </a:lnT>
                    <a:lnB w="9525">
                      <a:solidFill>
                        <a:srgbClr val="B28E4E"/>
                      </a:solidFill>
                      <a:prstDash val="dash"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215900" marR="215900" marT="57150" marB="57150" anchor="ctr">
                    <a:lnL w="9525" cap="flat" cmpd="sng" algn="ctr">
                      <a:solidFill>
                        <a:srgbClr val="B28E4E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9525">
                      <a:solidFill>
                        <a:srgbClr val="B28E4E"/>
                      </a:solidFill>
                      <a:prstDash val="dash"/>
                    </a:lnT>
                    <a:lnB w="9525">
                      <a:solidFill>
                        <a:srgbClr val="B28E4E"/>
                      </a:solidFill>
                      <a:prstDash val="dash"/>
                    </a:lnB>
                    <a:solidFill>
                      <a:srgbClr val="FFFFFF"/>
                    </a:solidFill>
                  </a:tcPr>
                </a:tc>
              </a:tr>
              <a:tr h="565150"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altLang="en-US" sz="2380" b="1" spc="120">
                          <a:solidFill>
                            <a:srgbClr val="FF0000"/>
                          </a:solidFill>
                          <a:uFillTx/>
                          <a:latin typeface="隶书" panose="02010509060101010101" charset="-122"/>
                          <a:ea typeface="隶书" panose="02010509060101010101" charset="-122"/>
                        </a:rPr>
                        <a:t>复句类型</a:t>
                      </a:r>
                      <a:endParaRPr lang="zh-CN" altLang="en-US" sz="2380" b="1" spc="120">
                        <a:solidFill>
                          <a:srgbClr val="FF0000"/>
                        </a:solidFill>
                        <a:uFillTx/>
                        <a:latin typeface="隶书" panose="02010509060101010101" charset="-122"/>
                        <a:ea typeface="隶书" panose="02010509060101010101" charset="-122"/>
                      </a:endParaRPr>
                    </a:p>
                  </a:txBody>
                  <a:tcPr marL="88900" marR="88900" marT="47625" marB="47625" anchor="ctr"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sz="2380" b="1" spc="120">
                          <a:solidFill>
                            <a:srgbClr val="FF0000"/>
                          </a:solidFill>
                          <a:uFillTx/>
                          <a:latin typeface="隶书" panose="02010509060101010101" charset="-122"/>
                          <a:ea typeface="隶书" panose="02010509060101010101" charset="-122"/>
                        </a:rPr>
                        <a:t>分句间逻辑关系</a:t>
                      </a:r>
                      <a:endParaRPr lang="zh-CN" sz="2380" b="1" spc="120">
                        <a:solidFill>
                          <a:srgbClr val="FF0000"/>
                        </a:solidFill>
                        <a:uFillTx/>
                        <a:latin typeface="隶书" panose="02010509060101010101" charset="-122"/>
                        <a:ea typeface="隶书" panose="02010509060101010101" charset="-122"/>
                      </a:endParaRPr>
                    </a:p>
                  </a:txBody>
                  <a:tcPr marL="88900" marR="88900" marT="47625" marB="47625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altLang="en-US" sz="2380" b="1" spc="120">
                          <a:solidFill>
                            <a:srgbClr val="FF0000"/>
                          </a:solidFill>
                          <a:uFillTx/>
                          <a:latin typeface="隶书" panose="02010509060101010101" charset="-122"/>
                          <a:ea typeface="隶书" panose="02010509060101010101" charset="-122"/>
                        </a:rPr>
                        <a:t>常见关联词</a:t>
                      </a:r>
                      <a:endParaRPr lang="zh-CN" altLang="en-US" sz="2380" b="1" spc="120">
                        <a:solidFill>
                          <a:srgbClr val="FF0000"/>
                        </a:solidFill>
                        <a:uFillTx/>
                        <a:latin typeface="隶书" panose="02010509060101010101" charset="-122"/>
                        <a:ea typeface="隶书" panose="02010509060101010101" charset="-122"/>
                      </a:endParaRPr>
                    </a:p>
                  </a:txBody>
                  <a:tcPr marL="88900" marR="88900" marT="47625" marB="47625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altLang="en-US" sz="2380" b="1" spc="120">
                          <a:solidFill>
                            <a:srgbClr val="FF0000"/>
                          </a:solidFill>
                          <a:uFillTx/>
                          <a:latin typeface="隶书" panose="02010509060101010101" charset="-122"/>
                          <a:ea typeface="隶书" panose="02010509060101010101" charset="-122"/>
                        </a:rPr>
                        <a:t>例句</a:t>
                      </a:r>
                      <a:endParaRPr lang="zh-CN" altLang="en-US" sz="2380" b="1" spc="120">
                        <a:solidFill>
                          <a:srgbClr val="FF0000"/>
                        </a:solidFill>
                        <a:uFillTx/>
                        <a:latin typeface="隶书" panose="02010509060101010101" charset="-122"/>
                        <a:ea typeface="隶书" panose="02010509060101010101" charset="-122"/>
                      </a:endParaRPr>
                    </a:p>
                  </a:txBody>
                  <a:tcPr marL="88900" marR="88900" marT="47625" marB="47625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</a:tr>
              <a:tr h="2204720"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zh-CN" altLang="en-US" sz="1200" b="1" spc="120">
                        <a:solidFill>
                          <a:schemeClr val="tx1"/>
                        </a:solidFill>
                        <a:uFillTx/>
                        <a:latin typeface="Arial" pitchFamily="34" charset="0"/>
                        <a:ea typeface="Wingdings 2" panose="05020102010507070707" pitchFamily="2" charset="2"/>
                        <a:cs typeface="Wingdings 2" panose="05020102010507070707" pitchFamily="2" charset="2"/>
                      </a:endParaRPr>
                    </a:p>
                  </a:txBody>
                  <a:tcPr marL="88900" marR="88900" marT="47625" marB="47625" anchor="ctr"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zh-CN" altLang="en-US" sz="1200" b="0" spc="120">
                        <a:solidFill>
                          <a:schemeClr val="tx1"/>
                        </a:solidFill>
                        <a:uFillTx/>
                        <a:latin typeface="Arial" pitchFamily="34" charset="0"/>
                        <a:ea typeface="Wingdings 2" panose="05020102010507070707" pitchFamily="2" charset="2"/>
                      </a:endParaRPr>
                    </a:p>
                  </a:txBody>
                  <a:tcPr marL="88900" marR="88900" marT="47625" marB="47625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en-US" sz="1200" b="0" spc="120">
                        <a:solidFill>
                          <a:schemeClr val="tx1"/>
                        </a:solidFill>
                        <a:uFillTx/>
                        <a:latin typeface="Arial" pitchFamily="34" charset="0"/>
                        <a:ea typeface="Wingdings 2" panose="05020102010507070707" pitchFamily="2" charset="2"/>
                      </a:endParaRPr>
                    </a:p>
                  </a:txBody>
                  <a:tcPr marL="88900" marR="88900" marT="47625" marB="47625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zh-CN" altLang="en-US" sz="1200" b="0" spc="120">
                        <a:solidFill>
                          <a:schemeClr val="tx1"/>
                        </a:solidFill>
                        <a:uFillTx/>
                        <a:latin typeface="Arial" pitchFamily="34" charset="0"/>
                        <a:ea typeface="Wingdings 2" panose="05020102010507070707" pitchFamily="2" charset="2"/>
                      </a:endParaRPr>
                    </a:p>
                  </a:txBody>
                  <a:tcPr marL="88900" marR="88900" marT="47625" marB="47625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2309495"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zh-CN" altLang="en-US" sz="1200" b="1" spc="120">
                        <a:solidFill>
                          <a:schemeClr val="tx1"/>
                        </a:solidFill>
                        <a:uFillTx/>
                        <a:latin typeface="Arial" pitchFamily="34" charset="0"/>
                        <a:ea typeface="Wingdings 2" panose="05020102010507070707" pitchFamily="2" charset="2"/>
                      </a:endParaRPr>
                    </a:p>
                  </a:txBody>
                  <a:tcPr marL="88900" marR="88900" marT="47625" marB="47625" anchor="ctr"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zh-CN" altLang="en-US" sz="1200" b="0" spc="120">
                        <a:solidFill>
                          <a:schemeClr val="tx1"/>
                        </a:solidFill>
                        <a:uFillTx/>
                        <a:latin typeface="Arial" pitchFamily="34" charset="0"/>
                        <a:ea typeface="Wingdings 2" panose="05020102010507070707" pitchFamily="2" charset="2"/>
                      </a:endParaRPr>
                    </a:p>
                  </a:txBody>
                  <a:tcPr marL="88900" marR="88900" marT="47625" marB="47625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zh-CN" altLang="en-US" sz="1200" b="0" spc="120">
                        <a:solidFill>
                          <a:schemeClr val="tx1"/>
                        </a:solidFill>
                        <a:uFillTx/>
                        <a:latin typeface="Arial" pitchFamily="34" charset="0"/>
                        <a:ea typeface="Wingdings 2" panose="05020102010507070707" pitchFamily="2" charset="2"/>
                      </a:endParaRPr>
                    </a:p>
                  </a:txBody>
                  <a:tcPr marL="88900" marR="88900" marT="47625" marB="47625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en-US" sz="1200" b="0" spc="120">
                        <a:solidFill>
                          <a:schemeClr val="tx1"/>
                        </a:solidFill>
                        <a:uFillTx/>
                        <a:latin typeface="Arial" pitchFamily="34" charset="0"/>
                        <a:ea typeface="Wingdings 2" panose="05020102010507070707" pitchFamily="2" charset="2"/>
                      </a:endParaRPr>
                    </a:p>
                  </a:txBody>
                  <a:tcPr marL="88900" marR="88900" marT="47625" marB="47625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22" name="文本框 21"/>
          <p:cNvSpPr txBox="1"/>
          <p:nvPr>
            <p:custDataLst>
              <p:tags r:id="rId4"/>
            </p:custDataLst>
          </p:nvPr>
        </p:nvSpPr>
        <p:spPr>
          <a:xfrm>
            <a:off x="8037830" y="1858645"/>
            <a:ext cx="3709035" cy="7905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04520" fontAlgn="auto"/>
            <a:r>
              <a:rPr lang="en-US" sz="238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塘中的月色并不均匀；但光与影有着和谐的旋律，如梵婀玲上奏着的名曲。</a:t>
            </a:r>
            <a:endParaRPr lang="en-US" sz="238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5" name="文本框 24"/>
          <p:cNvSpPr txBox="1"/>
          <p:nvPr>
            <p:custDataLst>
              <p:tags r:id="rId5"/>
            </p:custDataLst>
          </p:nvPr>
        </p:nvSpPr>
        <p:spPr>
          <a:xfrm>
            <a:off x="8028940" y="2391410"/>
            <a:ext cx="692150" cy="45783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～</a:t>
            </a:r>
            <a:endParaRPr lang="zh-CN" alt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9" name="文本框 28"/>
          <p:cNvSpPr txBox="1"/>
          <p:nvPr>
            <p:custDataLst>
              <p:tags r:id="rId6"/>
            </p:custDataLst>
          </p:nvPr>
        </p:nvSpPr>
        <p:spPr>
          <a:xfrm>
            <a:off x="368935" y="2229485"/>
            <a:ext cx="1442085" cy="45783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楷体" panose="02010609060101010101" charset="-122"/>
                <a:ea typeface="楷体" panose="02010609060101010101" charset="-122"/>
                <a:sym typeface="+mn-ea"/>
              </a:rPr>
              <a:t>转折复句</a:t>
            </a:r>
            <a:endParaRPr lang="zh-CN" altLang="en-US" sz="2380" b="1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0" name="文本框 29"/>
          <p:cNvSpPr txBox="1"/>
          <p:nvPr>
            <p:custDataLst>
              <p:tags r:id="rId7"/>
            </p:custDataLst>
          </p:nvPr>
        </p:nvSpPr>
        <p:spPr>
          <a:xfrm>
            <a:off x="1811020" y="1864360"/>
            <a:ext cx="2651125" cy="150304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04520" fontAlgn="auto"/>
            <a:r>
              <a:rPr lang="en-US" sz="238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后一分句与前一分句意思</a:t>
            </a:r>
            <a:r>
              <a:rPr lang="en-US" sz="238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38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或相反。</a:t>
            </a:r>
            <a:endParaRPr lang="en-US" sz="238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1" name="文本框 30"/>
          <p:cNvSpPr txBox="1"/>
          <p:nvPr>
            <p:custDataLst>
              <p:tags r:id="rId8"/>
            </p:custDataLst>
          </p:nvPr>
        </p:nvSpPr>
        <p:spPr>
          <a:xfrm>
            <a:off x="4448175" y="1483995"/>
            <a:ext cx="3531235" cy="221742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04520" fontAlgn="auto"/>
            <a:r>
              <a:rPr sz="2380" b="1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虽然（虽、</a:t>
            </a:r>
            <a:r>
              <a:rPr sz="2380" b="1" u="sng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r>
              <a:rPr lang="en-US" sz="2380" b="1" u="sng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sz="2380" b="1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）</a:t>
            </a:r>
            <a:endParaRPr sz="2380" b="1">
              <a:solidFill>
                <a:srgbClr val="00206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indent="0" fontAlgn="auto"/>
            <a:r>
              <a:rPr sz="2380" b="1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……</a:t>
            </a:r>
            <a:r>
              <a:rPr lang="en-US" sz="2380" b="1" u="sng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sz="2380" b="1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（但、</a:t>
            </a:r>
            <a:r>
              <a:rPr lang="en-US" sz="2380" b="1" u="sng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sz="2380" b="1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、却、而）……、但是（但）、</a:t>
            </a:r>
            <a:r>
              <a:rPr lang="en-US" sz="2380" b="1" u="sng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sz="2380" b="1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、可是（可）、却、不过</a:t>
            </a:r>
            <a:endParaRPr sz="2380" b="1">
              <a:solidFill>
                <a:srgbClr val="00206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9"/>
            </p:custDataLst>
          </p:nvPr>
        </p:nvSpPr>
        <p:spPr>
          <a:xfrm>
            <a:off x="6774815" y="1470025"/>
            <a:ext cx="906780" cy="45783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尽管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3" name="文本框 32"/>
          <p:cNvSpPr txBox="1"/>
          <p:nvPr>
            <p:custDataLst>
              <p:tags r:id="rId10"/>
            </p:custDataLst>
          </p:nvPr>
        </p:nvSpPr>
        <p:spPr>
          <a:xfrm>
            <a:off x="6663055" y="1856740"/>
            <a:ext cx="848360" cy="45783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可是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4" name="文本框 33"/>
          <p:cNvSpPr txBox="1"/>
          <p:nvPr>
            <p:custDataLst>
              <p:tags r:id="rId11"/>
            </p:custDataLst>
          </p:nvPr>
        </p:nvSpPr>
        <p:spPr>
          <a:xfrm>
            <a:off x="8039100" y="4120515"/>
            <a:ext cx="3709035" cy="122428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04520" fontAlgn="auto"/>
            <a:r>
              <a:rPr lang="en-US" sz="238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既然屡次碰壁，那么就得认真反思一下自己的思路和做法。</a:t>
            </a:r>
            <a:endParaRPr lang="en-US" sz="238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12"/>
            </p:custDataLst>
          </p:nvPr>
        </p:nvSpPr>
        <p:spPr>
          <a:xfrm>
            <a:off x="4449445" y="3776345"/>
            <a:ext cx="3531235" cy="17113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04520" fontAlgn="auto"/>
            <a:r>
              <a:rPr lang="zh-CN" sz="2380" b="1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因</a:t>
            </a:r>
            <a:r>
              <a:rPr sz="2380" b="1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为（由于）……所以……、</a:t>
            </a:r>
            <a:r>
              <a:rPr sz="2380" b="1" u="sng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r>
              <a:rPr lang="en-US" sz="2380" b="1" u="sng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sz="2380" b="1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……是因为……、</a:t>
            </a:r>
            <a:r>
              <a:rPr sz="2380" b="1" u="sng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r>
              <a:rPr lang="en-US" sz="2380" b="1" u="sng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sz="2380" b="1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……就……、由于、因为、因此、因而、所以 </a:t>
            </a:r>
            <a:endParaRPr sz="2380" b="1">
              <a:solidFill>
                <a:srgbClr val="00206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6" name="文本框 35"/>
          <p:cNvSpPr txBox="1"/>
          <p:nvPr>
            <p:custDataLst>
              <p:tags r:id="rId13"/>
            </p:custDataLst>
          </p:nvPr>
        </p:nvSpPr>
        <p:spPr>
          <a:xfrm>
            <a:off x="5727065" y="4135755"/>
            <a:ext cx="1433830" cy="45783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之所以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7" name="文本框 36"/>
          <p:cNvSpPr txBox="1"/>
          <p:nvPr>
            <p:custDataLst>
              <p:tags r:id="rId14"/>
            </p:custDataLst>
          </p:nvPr>
        </p:nvSpPr>
        <p:spPr>
          <a:xfrm>
            <a:off x="6184265" y="4498975"/>
            <a:ext cx="848360" cy="45783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既然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8" name="文本框 37"/>
          <p:cNvSpPr txBox="1"/>
          <p:nvPr>
            <p:custDataLst>
              <p:tags r:id="rId15"/>
            </p:custDataLst>
          </p:nvPr>
        </p:nvSpPr>
        <p:spPr>
          <a:xfrm>
            <a:off x="356235" y="4521835"/>
            <a:ext cx="1442085" cy="45783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楷体" panose="02010609060101010101" charset="-122"/>
                <a:ea typeface="楷体" panose="02010609060101010101" charset="-122"/>
                <a:sym typeface="+mn-ea"/>
              </a:rPr>
              <a:t>因果复句</a:t>
            </a:r>
            <a:endParaRPr lang="zh-CN" altLang="en-US" sz="2380" b="1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9" name="文本框 38"/>
          <p:cNvSpPr txBox="1"/>
          <p:nvPr>
            <p:custDataLst>
              <p:tags r:id="rId16"/>
            </p:custDataLst>
          </p:nvPr>
        </p:nvSpPr>
        <p:spPr>
          <a:xfrm>
            <a:off x="1798320" y="4184650"/>
            <a:ext cx="2651125" cy="118046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04520" fontAlgn="auto"/>
            <a:r>
              <a:rPr lang="en-US" sz="238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前后分句间有原因和</a:t>
            </a:r>
            <a:r>
              <a:rPr lang="en-US" sz="238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38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的关系。</a:t>
            </a:r>
            <a:endParaRPr lang="en-US" sz="238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1" name="文本框 40"/>
          <p:cNvSpPr txBox="1"/>
          <p:nvPr>
            <p:custDataLst>
              <p:tags r:id="rId17"/>
            </p:custDataLst>
          </p:nvPr>
        </p:nvSpPr>
        <p:spPr>
          <a:xfrm>
            <a:off x="8636635" y="4302125"/>
            <a:ext cx="1152525" cy="45783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～～</a:t>
            </a:r>
            <a:endParaRPr lang="zh-CN" alt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18"/>
            </p:custDataLst>
          </p:nvPr>
        </p:nvSpPr>
        <p:spPr>
          <a:xfrm>
            <a:off x="5138420" y="1841500"/>
            <a:ext cx="848360" cy="45783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但是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19"/>
            </p:custDataLst>
          </p:nvPr>
        </p:nvSpPr>
        <p:spPr>
          <a:xfrm>
            <a:off x="5635625" y="2567305"/>
            <a:ext cx="848360" cy="45783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然而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20"/>
            </p:custDataLst>
          </p:nvPr>
        </p:nvSpPr>
        <p:spPr>
          <a:xfrm>
            <a:off x="10748645" y="4271010"/>
            <a:ext cx="855345" cy="45783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～～</a:t>
            </a:r>
            <a:endParaRPr lang="zh-CN" alt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21"/>
            </p:custDataLst>
          </p:nvPr>
        </p:nvSpPr>
        <p:spPr>
          <a:xfrm>
            <a:off x="3303905" y="2212975"/>
            <a:ext cx="848360" cy="4921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相对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22"/>
            </p:custDataLst>
          </p:nvPr>
        </p:nvSpPr>
        <p:spPr>
          <a:xfrm>
            <a:off x="2894330" y="4539615"/>
            <a:ext cx="848360" cy="4921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结果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 nodeType="clickPar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 nodeType="clickPar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22" grpId="0"/>
      <p:bldP spid="25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1" grpId="0"/>
      <p:bldP spid="5" grpId="0"/>
      <p:bldP spid="7" grpId="0"/>
      <p:bldP spid="8" grpId="0"/>
      <p:bldP spid="9" grpId="0"/>
      <p:bldP spid="10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1" name="表格 20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272415" y="61595"/>
          <a:ext cx="11662410" cy="5758815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1558925"/>
                <a:gridCol w="2607310"/>
                <a:gridCol w="3501390"/>
                <a:gridCol w="3994785"/>
              </a:tblGrid>
              <a:tr h="679450">
                <a:tc gridSpan="4"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altLang="en-US" sz="2560" spc="130">
                          <a:solidFill>
                            <a:schemeClr val="tx1"/>
                          </a:solidFill>
                          <a:uFillTx/>
                          <a:latin typeface="隶书" panose="02010509060101010101" charset="-122"/>
                          <a:ea typeface="隶书" panose="02010509060101010101" charset="-122"/>
                        </a:rPr>
                        <a:t>复句的类型与常见关联词</a:t>
                      </a:r>
                      <a:endParaRPr lang="zh-CN" altLang="en-US" sz="2560" spc="130">
                        <a:solidFill>
                          <a:schemeClr val="tx1"/>
                        </a:solidFill>
                        <a:uFillTx/>
                        <a:latin typeface="隶书" panose="02010509060101010101" charset="-122"/>
                        <a:ea typeface="隶书" panose="02010509060101010101" charset="-122"/>
                      </a:endParaRPr>
                    </a:p>
                  </a:txBody>
                  <a:tcPr marL="88900" marR="88900" marT="47625" marB="47625" anchor="ctr">
                    <a:lnR w="12700">
                      <a:solidFill>
                        <a:schemeClr val="tx1"/>
                      </a:solidFill>
                      <a:prstDash val="solid"/>
                    </a:lnR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215900" marR="215900" marT="57150" marB="57150" anchor="ctr">
                    <a:lnL w="9525" cap="flat" cmpd="sng" algn="ctr">
                      <a:solidFill>
                        <a:srgbClr val="B28E4E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28E4E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9525">
                      <a:solidFill>
                        <a:srgbClr val="B28E4E"/>
                      </a:solidFill>
                      <a:prstDash val="dash"/>
                    </a:lnT>
                    <a:lnB w="9525">
                      <a:solidFill>
                        <a:srgbClr val="B28E4E"/>
                      </a:solidFill>
                      <a:prstDash val="dash"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215900" marR="215900" marT="57150" marB="57150" anchor="ctr">
                    <a:lnL w="9525" cap="flat" cmpd="sng" algn="ctr">
                      <a:solidFill>
                        <a:srgbClr val="B28E4E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B28E4E"/>
                      </a:solidFill>
                      <a:prstDash val="dash"/>
                      <a:round/>
                      <a:headEnd type="none" w="med" len="med"/>
                      <a:tailEnd type="none" w="med" len="med"/>
                    </a:lnR>
                    <a:lnT w="9525">
                      <a:solidFill>
                        <a:srgbClr val="B28E4E"/>
                      </a:solidFill>
                      <a:prstDash val="dash"/>
                    </a:lnT>
                    <a:lnB w="9525">
                      <a:solidFill>
                        <a:srgbClr val="B28E4E"/>
                      </a:solidFill>
                      <a:prstDash val="dash"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215900" marR="215900" marT="57150" marB="57150" anchor="ctr">
                    <a:lnL w="9525" cap="flat" cmpd="sng" algn="ctr">
                      <a:solidFill>
                        <a:srgbClr val="B28E4E"/>
                      </a:solidFill>
                      <a:prstDash val="dash"/>
                      <a:round/>
                      <a:headEnd type="none" w="med" len="med"/>
                      <a:tailEnd type="none" w="med" len="med"/>
                    </a:lnL>
                    <a:lnR w="12700">
                      <a:solidFill>
                        <a:schemeClr val="tx1"/>
                      </a:solidFill>
                      <a:prstDash val="solid"/>
                    </a:lnR>
                    <a:lnT w="9525">
                      <a:solidFill>
                        <a:srgbClr val="B28E4E"/>
                      </a:solidFill>
                      <a:prstDash val="dash"/>
                    </a:lnT>
                    <a:lnB w="9525">
                      <a:solidFill>
                        <a:srgbClr val="B28E4E"/>
                      </a:solidFill>
                      <a:prstDash val="dash"/>
                    </a:lnB>
                    <a:solidFill>
                      <a:srgbClr val="FFFFFF"/>
                    </a:solidFill>
                  </a:tcPr>
                </a:tc>
              </a:tr>
              <a:tr h="565150"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altLang="en-US" sz="2380" b="1" spc="120">
                          <a:solidFill>
                            <a:srgbClr val="FF0000"/>
                          </a:solidFill>
                          <a:uFillTx/>
                          <a:latin typeface="隶书" panose="02010509060101010101" charset="-122"/>
                          <a:ea typeface="隶书" panose="02010509060101010101" charset="-122"/>
                        </a:rPr>
                        <a:t>复句类型</a:t>
                      </a:r>
                      <a:endParaRPr lang="zh-CN" altLang="en-US" sz="2380" b="1" spc="120">
                        <a:solidFill>
                          <a:srgbClr val="FF0000"/>
                        </a:solidFill>
                        <a:uFillTx/>
                        <a:latin typeface="隶书" panose="02010509060101010101" charset="-122"/>
                        <a:ea typeface="隶书" panose="02010509060101010101" charset="-122"/>
                      </a:endParaRPr>
                    </a:p>
                  </a:txBody>
                  <a:tcPr marL="88900" marR="88900" marT="47625" marB="47625" anchor="ctr"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sz="2380" b="1" spc="120">
                          <a:solidFill>
                            <a:srgbClr val="FF0000"/>
                          </a:solidFill>
                          <a:uFillTx/>
                          <a:latin typeface="隶书" panose="02010509060101010101" charset="-122"/>
                          <a:ea typeface="隶书" panose="02010509060101010101" charset="-122"/>
                        </a:rPr>
                        <a:t>分句间逻辑关系</a:t>
                      </a:r>
                      <a:endParaRPr lang="zh-CN" sz="2380" b="1" spc="120">
                        <a:solidFill>
                          <a:srgbClr val="FF0000"/>
                        </a:solidFill>
                        <a:uFillTx/>
                        <a:latin typeface="隶书" panose="02010509060101010101" charset="-122"/>
                        <a:ea typeface="隶书" panose="02010509060101010101" charset="-122"/>
                      </a:endParaRPr>
                    </a:p>
                  </a:txBody>
                  <a:tcPr marL="88900" marR="88900" marT="47625" marB="47625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altLang="en-US" sz="2380" b="1" spc="120">
                          <a:solidFill>
                            <a:srgbClr val="FF0000"/>
                          </a:solidFill>
                          <a:uFillTx/>
                          <a:latin typeface="隶书" panose="02010509060101010101" charset="-122"/>
                          <a:ea typeface="隶书" panose="02010509060101010101" charset="-122"/>
                        </a:rPr>
                        <a:t>常见关联词</a:t>
                      </a:r>
                      <a:endParaRPr lang="zh-CN" altLang="en-US" sz="2380" b="1" spc="120">
                        <a:solidFill>
                          <a:srgbClr val="FF0000"/>
                        </a:solidFill>
                        <a:uFillTx/>
                        <a:latin typeface="隶书" panose="02010509060101010101" charset="-122"/>
                        <a:ea typeface="隶书" panose="02010509060101010101" charset="-122"/>
                      </a:endParaRPr>
                    </a:p>
                  </a:txBody>
                  <a:tcPr marL="88900" marR="88900" marT="47625" marB="47625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altLang="en-US" sz="2380" b="1" spc="120">
                          <a:solidFill>
                            <a:srgbClr val="FF0000"/>
                          </a:solidFill>
                          <a:uFillTx/>
                          <a:latin typeface="隶书" panose="02010509060101010101" charset="-122"/>
                          <a:ea typeface="隶书" panose="02010509060101010101" charset="-122"/>
                        </a:rPr>
                        <a:t>例句</a:t>
                      </a:r>
                      <a:endParaRPr lang="zh-CN" altLang="en-US" sz="2380" b="1" spc="120">
                        <a:solidFill>
                          <a:srgbClr val="FF0000"/>
                        </a:solidFill>
                        <a:uFillTx/>
                        <a:latin typeface="隶书" panose="02010509060101010101" charset="-122"/>
                        <a:ea typeface="隶书" panose="02010509060101010101" charset="-122"/>
                      </a:endParaRPr>
                    </a:p>
                  </a:txBody>
                  <a:tcPr marL="88900" marR="88900" marT="47625" marB="47625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</a:tr>
              <a:tr h="2204720"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zh-CN" altLang="en-US" sz="1200" b="1" spc="120">
                        <a:solidFill>
                          <a:schemeClr val="tx1"/>
                        </a:solidFill>
                        <a:uFillTx/>
                        <a:latin typeface="Arial" pitchFamily="34" charset="0"/>
                        <a:ea typeface="Wingdings 2" panose="05020102010507070707" pitchFamily="2" charset="2"/>
                        <a:cs typeface="Wingdings 2" panose="05020102010507070707" pitchFamily="2" charset="2"/>
                      </a:endParaRPr>
                    </a:p>
                  </a:txBody>
                  <a:tcPr marL="88900" marR="88900" marT="47625" marB="47625" anchor="ctr"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zh-CN" altLang="en-US" sz="1200" b="0" spc="120">
                        <a:solidFill>
                          <a:schemeClr val="tx1"/>
                        </a:solidFill>
                        <a:uFillTx/>
                        <a:latin typeface="Arial" pitchFamily="34" charset="0"/>
                        <a:ea typeface="Wingdings 2" panose="05020102010507070707" pitchFamily="2" charset="2"/>
                      </a:endParaRPr>
                    </a:p>
                  </a:txBody>
                  <a:tcPr marL="88900" marR="88900" marT="47625" marB="47625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en-US" sz="1200" b="0" spc="120">
                        <a:solidFill>
                          <a:schemeClr val="tx1"/>
                        </a:solidFill>
                        <a:uFillTx/>
                        <a:latin typeface="Arial" pitchFamily="34" charset="0"/>
                        <a:ea typeface="Wingdings 2" panose="05020102010507070707" pitchFamily="2" charset="2"/>
                      </a:endParaRPr>
                    </a:p>
                  </a:txBody>
                  <a:tcPr marL="88900" marR="88900" marT="47625" marB="47625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zh-CN" altLang="en-US" sz="1200" b="0" spc="120">
                        <a:solidFill>
                          <a:schemeClr val="tx1"/>
                        </a:solidFill>
                        <a:uFillTx/>
                        <a:latin typeface="Arial" pitchFamily="34" charset="0"/>
                        <a:ea typeface="Wingdings 2" panose="05020102010507070707" pitchFamily="2" charset="2"/>
                      </a:endParaRPr>
                    </a:p>
                  </a:txBody>
                  <a:tcPr marL="88900" marR="88900" marT="47625" marB="47625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2309495"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zh-CN" altLang="en-US" sz="1200" b="1" spc="120">
                        <a:solidFill>
                          <a:schemeClr val="tx1"/>
                        </a:solidFill>
                        <a:uFillTx/>
                        <a:latin typeface="Arial" pitchFamily="34" charset="0"/>
                        <a:ea typeface="Wingdings 2" panose="05020102010507070707" pitchFamily="2" charset="2"/>
                      </a:endParaRPr>
                    </a:p>
                  </a:txBody>
                  <a:tcPr marL="88900" marR="88900" marT="47625" marB="47625" anchor="ctr"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zh-CN" altLang="en-US" sz="1200" b="0" spc="120">
                        <a:solidFill>
                          <a:schemeClr val="tx1"/>
                        </a:solidFill>
                        <a:uFillTx/>
                        <a:latin typeface="Arial" pitchFamily="34" charset="0"/>
                        <a:ea typeface="Wingdings 2" panose="05020102010507070707" pitchFamily="2" charset="2"/>
                      </a:endParaRPr>
                    </a:p>
                  </a:txBody>
                  <a:tcPr marL="88900" marR="88900" marT="47625" marB="47625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zh-CN" altLang="en-US" sz="1200" b="0" spc="120">
                        <a:solidFill>
                          <a:schemeClr val="tx1"/>
                        </a:solidFill>
                        <a:uFillTx/>
                        <a:latin typeface="Arial" pitchFamily="34" charset="0"/>
                        <a:ea typeface="Wingdings 2" panose="05020102010507070707" pitchFamily="2" charset="2"/>
                      </a:endParaRPr>
                    </a:p>
                  </a:txBody>
                  <a:tcPr marL="88900" marR="88900" marT="47625" marB="47625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 fontAlgn="auto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en-US" sz="1200" b="0" spc="120">
                        <a:solidFill>
                          <a:schemeClr val="tx1"/>
                        </a:solidFill>
                        <a:uFillTx/>
                        <a:latin typeface="Arial" pitchFamily="34" charset="0"/>
                        <a:ea typeface="Wingdings 2" panose="05020102010507070707" pitchFamily="2" charset="2"/>
                      </a:endParaRPr>
                    </a:p>
                  </a:txBody>
                  <a:tcPr marL="88900" marR="88900" marT="47625" marB="47625" anchor="ctr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22" name="文本框 21"/>
          <p:cNvSpPr txBox="1"/>
          <p:nvPr>
            <p:custDataLst>
              <p:tags r:id="rId4"/>
            </p:custDataLst>
          </p:nvPr>
        </p:nvSpPr>
        <p:spPr>
          <a:xfrm>
            <a:off x="8037830" y="1858645"/>
            <a:ext cx="3709035" cy="7905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04520" fontAlgn="auto"/>
            <a:r>
              <a:rPr lang="en-US" sz="238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即使没人提醒，你也应该时时严格要求自己。</a:t>
            </a:r>
            <a:endParaRPr lang="en-US" sz="238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5" name="文本框 24"/>
          <p:cNvSpPr txBox="1"/>
          <p:nvPr>
            <p:custDataLst>
              <p:tags r:id="rId5"/>
            </p:custDataLst>
          </p:nvPr>
        </p:nvSpPr>
        <p:spPr>
          <a:xfrm>
            <a:off x="11060430" y="2056130"/>
            <a:ext cx="692150" cy="45783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～</a:t>
            </a:r>
            <a:endParaRPr lang="zh-CN" alt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9" name="文本框 28"/>
          <p:cNvSpPr txBox="1"/>
          <p:nvPr>
            <p:custDataLst>
              <p:tags r:id="rId6"/>
            </p:custDataLst>
          </p:nvPr>
        </p:nvSpPr>
        <p:spPr>
          <a:xfrm>
            <a:off x="368935" y="2229485"/>
            <a:ext cx="1442085" cy="45783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楷体" panose="02010609060101010101" charset="-122"/>
                <a:ea typeface="楷体" panose="02010609060101010101" charset="-122"/>
                <a:sym typeface="+mn-ea"/>
              </a:rPr>
              <a:t>假设复句</a:t>
            </a:r>
            <a:endParaRPr lang="zh-CN" altLang="en-US" sz="2380" b="1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0" name="文本框 29"/>
          <p:cNvSpPr txBox="1"/>
          <p:nvPr>
            <p:custDataLst>
              <p:tags r:id="rId7"/>
            </p:custDataLst>
          </p:nvPr>
        </p:nvSpPr>
        <p:spPr>
          <a:xfrm>
            <a:off x="1811020" y="1529080"/>
            <a:ext cx="2651125" cy="150304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04520" fontAlgn="auto"/>
            <a:r>
              <a:rPr lang="en-US" sz="238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前一分句提出一种</a:t>
            </a:r>
            <a:r>
              <a:rPr lang="en-US" sz="238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38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,后一分句说明这种假设情况之下所产生的结果。</a:t>
            </a:r>
            <a:endParaRPr lang="en-US" sz="238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1" name="文本框 30"/>
          <p:cNvSpPr txBox="1"/>
          <p:nvPr>
            <p:custDataLst>
              <p:tags r:id="rId8"/>
            </p:custDataLst>
          </p:nvPr>
        </p:nvSpPr>
        <p:spPr>
          <a:xfrm>
            <a:off x="4448175" y="1483995"/>
            <a:ext cx="3531235" cy="221742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04520" fontAlgn="auto"/>
            <a:r>
              <a:rPr sz="2380" b="1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如果（</a:t>
            </a:r>
            <a:r>
              <a:rPr sz="2380" b="1" u="sng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r>
              <a:rPr lang="en-US" sz="2380" b="1" u="sng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sz="2380" b="1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、要是、倘若）……</a:t>
            </a:r>
            <a:r>
              <a:rPr sz="2380" b="1" u="sng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r>
              <a:rPr lang="en-US" sz="2380" b="1" u="sng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sz="2380" b="1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</a:t>
            </a:r>
            <a:r>
              <a:rPr sz="2380" b="1" u="sng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r>
              <a:rPr lang="en-US" sz="2380" b="1" u="sng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</a:t>
            </a:r>
            <a:r>
              <a:rPr sz="2380" b="1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、那就、那么就、便……、即使（纵然、哪怕、就算）……</a:t>
            </a:r>
            <a:r>
              <a:rPr sz="2380" b="1" u="sng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r>
              <a:rPr lang="en-US" sz="2380" b="1" u="sng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</a:t>
            </a:r>
            <a:r>
              <a:rPr sz="2380" b="1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……</a:t>
            </a:r>
            <a:endParaRPr sz="2380" b="1">
              <a:solidFill>
                <a:srgbClr val="00206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9"/>
            </p:custDataLst>
          </p:nvPr>
        </p:nvSpPr>
        <p:spPr>
          <a:xfrm>
            <a:off x="6006465" y="1470025"/>
            <a:ext cx="906780" cy="45783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假如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3" name="文本框 32"/>
          <p:cNvSpPr txBox="1"/>
          <p:nvPr>
            <p:custDataLst>
              <p:tags r:id="rId10"/>
            </p:custDataLst>
          </p:nvPr>
        </p:nvSpPr>
        <p:spPr>
          <a:xfrm>
            <a:off x="7012305" y="1856740"/>
            <a:ext cx="848360" cy="45783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那么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4" name="文本框 33"/>
          <p:cNvSpPr txBox="1"/>
          <p:nvPr>
            <p:custDataLst>
              <p:tags r:id="rId11"/>
            </p:custDataLst>
          </p:nvPr>
        </p:nvSpPr>
        <p:spPr>
          <a:xfrm>
            <a:off x="8039100" y="3631565"/>
            <a:ext cx="3709035" cy="122428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04520" fontAlgn="auto"/>
            <a:r>
              <a:rPr lang="en-US" sz="238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只有依靠广“大人民群众，才能把事情办好。</a:t>
            </a:r>
            <a:endParaRPr lang="en-US" sz="238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12"/>
            </p:custDataLst>
          </p:nvPr>
        </p:nvSpPr>
        <p:spPr>
          <a:xfrm>
            <a:off x="4449445" y="3776345"/>
            <a:ext cx="3531235" cy="17113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04520" fontAlgn="auto"/>
            <a:r>
              <a:rPr sz="2380" b="1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只要……</a:t>
            </a:r>
            <a:r>
              <a:rPr sz="2380" b="1" u="sng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r>
              <a:rPr lang="en-US" sz="2380" b="1" u="sng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</a:t>
            </a:r>
            <a:r>
              <a:rPr sz="2380" b="1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……、只有……</a:t>
            </a:r>
            <a:r>
              <a:rPr sz="2380" b="1" u="sng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r>
              <a:rPr lang="en-US" sz="2380" b="1" u="sng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sz="2380" b="1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……、除非……才……、无论（不论、</a:t>
            </a:r>
            <a:r>
              <a:rPr sz="2380" b="1" u="sng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r>
              <a:rPr lang="en-US" sz="2380" b="1" u="sng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sz="2380" b="1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）……都（</a:t>
            </a:r>
            <a:r>
              <a:rPr sz="2380" b="1" u="sng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r>
              <a:rPr lang="en-US" sz="2380" b="1" u="sng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</a:t>
            </a:r>
            <a:r>
              <a:rPr sz="2380" b="1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）……</a:t>
            </a:r>
            <a:endParaRPr sz="2380" b="1">
              <a:solidFill>
                <a:srgbClr val="00206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6" name="文本框 35"/>
          <p:cNvSpPr txBox="1"/>
          <p:nvPr>
            <p:custDataLst>
              <p:tags r:id="rId13"/>
            </p:custDataLst>
          </p:nvPr>
        </p:nvSpPr>
        <p:spPr>
          <a:xfrm>
            <a:off x="6453505" y="3758565"/>
            <a:ext cx="608965" cy="45783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就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7" name="文本框 36"/>
          <p:cNvSpPr txBox="1"/>
          <p:nvPr>
            <p:custDataLst>
              <p:tags r:id="rId14"/>
            </p:custDataLst>
          </p:nvPr>
        </p:nvSpPr>
        <p:spPr>
          <a:xfrm>
            <a:off x="5960745" y="4163695"/>
            <a:ext cx="462915" cy="45783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才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8" name="文本框 37"/>
          <p:cNvSpPr txBox="1"/>
          <p:nvPr>
            <p:custDataLst>
              <p:tags r:id="rId15"/>
            </p:custDataLst>
          </p:nvPr>
        </p:nvSpPr>
        <p:spPr>
          <a:xfrm>
            <a:off x="356235" y="4521835"/>
            <a:ext cx="1442085" cy="45783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楷体" panose="02010609060101010101" charset="-122"/>
                <a:ea typeface="楷体" panose="02010609060101010101" charset="-122"/>
                <a:sym typeface="+mn-ea"/>
              </a:rPr>
              <a:t>条件复句</a:t>
            </a:r>
            <a:endParaRPr lang="zh-CN" altLang="en-US" sz="2380" b="1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9" name="文本框 38"/>
          <p:cNvSpPr txBox="1"/>
          <p:nvPr>
            <p:custDataLst>
              <p:tags r:id="rId16"/>
            </p:custDataLst>
          </p:nvPr>
        </p:nvSpPr>
        <p:spPr>
          <a:xfrm>
            <a:off x="1798320" y="3863340"/>
            <a:ext cx="2651125" cy="118046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04520" fontAlgn="auto"/>
            <a:r>
              <a:rPr lang="en-US" sz="238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前一分句提出一种</a:t>
            </a:r>
            <a:r>
              <a:rPr lang="en-US" sz="238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38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，后一分句说明在这种条件下所产生的结果。</a:t>
            </a:r>
            <a:endParaRPr lang="en-US" sz="238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1" name="文本框 40"/>
          <p:cNvSpPr txBox="1"/>
          <p:nvPr>
            <p:custDataLst>
              <p:tags r:id="rId17"/>
            </p:custDataLst>
          </p:nvPr>
        </p:nvSpPr>
        <p:spPr>
          <a:xfrm>
            <a:off x="8636635" y="3785235"/>
            <a:ext cx="1152525" cy="45783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～～</a:t>
            </a:r>
            <a:endParaRPr lang="zh-CN" alt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18"/>
            </p:custDataLst>
          </p:nvPr>
        </p:nvSpPr>
        <p:spPr>
          <a:xfrm>
            <a:off x="6335395" y="1844675"/>
            <a:ext cx="848360" cy="45783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就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19"/>
            </p:custDataLst>
          </p:nvPr>
        </p:nvSpPr>
        <p:spPr>
          <a:xfrm>
            <a:off x="5798185" y="2926080"/>
            <a:ext cx="848360" cy="45783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也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20"/>
            </p:custDataLst>
          </p:nvPr>
        </p:nvSpPr>
        <p:spPr>
          <a:xfrm>
            <a:off x="8890635" y="4229100"/>
            <a:ext cx="855345" cy="45783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～～</a:t>
            </a:r>
            <a:endParaRPr lang="zh-CN" alt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21"/>
            </p:custDataLst>
          </p:nvPr>
        </p:nvSpPr>
        <p:spPr>
          <a:xfrm>
            <a:off x="2649220" y="1872615"/>
            <a:ext cx="848360" cy="4921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假设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22"/>
            </p:custDataLst>
          </p:nvPr>
        </p:nvSpPr>
        <p:spPr>
          <a:xfrm>
            <a:off x="2545080" y="4232275"/>
            <a:ext cx="848360" cy="4921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条件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>
            <p:custDataLst>
              <p:tags r:id="rId23"/>
            </p:custDataLst>
          </p:nvPr>
        </p:nvSpPr>
        <p:spPr>
          <a:xfrm>
            <a:off x="8637905" y="2040255"/>
            <a:ext cx="1152525" cy="45783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～～</a:t>
            </a:r>
            <a:endParaRPr lang="zh-CN" alt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24"/>
            </p:custDataLst>
          </p:nvPr>
        </p:nvSpPr>
        <p:spPr>
          <a:xfrm>
            <a:off x="8040370" y="4596765"/>
            <a:ext cx="3709035" cy="122428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04520" fontAlgn="auto"/>
            <a:r>
              <a:rPr lang="en-US" sz="238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不论处在什么厄运中，都不要失去理想。</a:t>
            </a:r>
            <a:endParaRPr lang="en-US" sz="238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25"/>
            </p:custDataLst>
          </p:nvPr>
        </p:nvSpPr>
        <p:spPr>
          <a:xfrm>
            <a:off x="8637905" y="4750435"/>
            <a:ext cx="1152525" cy="45783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～～</a:t>
            </a:r>
            <a:endParaRPr lang="zh-CN" alt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26"/>
            </p:custDataLst>
          </p:nvPr>
        </p:nvSpPr>
        <p:spPr>
          <a:xfrm>
            <a:off x="8095615" y="5194300"/>
            <a:ext cx="667385" cy="45783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～</a:t>
            </a:r>
            <a:endParaRPr lang="zh-CN" alt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27"/>
            </p:custDataLst>
          </p:nvPr>
        </p:nvSpPr>
        <p:spPr>
          <a:xfrm>
            <a:off x="5351145" y="4835525"/>
            <a:ext cx="1280160" cy="45783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不管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28"/>
            </p:custDataLst>
          </p:nvPr>
        </p:nvSpPr>
        <p:spPr>
          <a:xfrm>
            <a:off x="4905375" y="5241925"/>
            <a:ext cx="527685" cy="45783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也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 nodeType="clickPar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 nodeType="clickPar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 nodeType="clickPar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 nodeType="clickPar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 nodeType="clickPar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 nodeType="clickPar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 nodeType="clickPar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 nodeType="clickPar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22" grpId="0"/>
      <p:bldP spid="25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1" grpId="0"/>
      <p:bldP spid="5" grpId="0"/>
      <p:bldP spid="7" grpId="0"/>
      <p:bldP spid="8" grpId="0"/>
      <p:bldP spid="9" grpId="0"/>
      <p:bldP spid="10" grpId="0"/>
      <p:bldP spid="2" grpId="0"/>
      <p:bldP spid="3" grpId="0"/>
      <p:bldP spid="4" grpId="0"/>
      <p:bldP spid="6" grpId="0"/>
      <p:bldP spid="11" grpId="0"/>
      <p:bldP spid="12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>
            <p:custDataLst>
              <p:tags r:id="rId3"/>
            </p:custDataLst>
          </p:nvPr>
        </p:nvSpPr>
        <p:spPr>
          <a:xfrm>
            <a:off x="66675" y="838200"/>
            <a:ext cx="1183322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病句指违反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规律或客观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的句子，前者叫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错误，后者叫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错误。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4"/>
            </p:custDataLst>
          </p:nvPr>
        </p:nvSpPr>
        <p:spPr>
          <a:xfrm>
            <a:off x="2498090" y="1007110"/>
            <a:ext cx="156781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语法结构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5"/>
            </p:custDataLst>
          </p:nvPr>
        </p:nvSpPr>
        <p:spPr>
          <a:xfrm>
            <a:off x="5887720" y="1007110"/>
            <a:ext cx="91821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事理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6"/>
            </p:custDataLst>
          </p:nvPr>
        </p:nvSpPr>
        <p:spPr>
          <a:xfrm>
            <a:off x="9144635" y="1007110"/>
            <a:ext cx="171386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语法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7"/>
            </p:custDataLst>
          </p:nvPr>
        </p:nvSpPr>
        <p:spPr>
          <a:xfrm>
            <a:off x="784860" y="1583690"/>
            <a:ext cx="94805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逻辑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1" name="Rectangle 8"/>
          <p:cNvSpPr/>
          <p:nvPr>
            <p:custDataLst>
              <p:tags r:id="rId8"/>
            </p:custDataLst>
          </p:nvPr>
        </p:nvSpPr>
        <p:spPr>
          <a:xfrm>
            <a:off x="682625" y="325755"/>
            <a:ext cx="11132820" cy="5035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base"/>
            <a:r>
              <a:rPr lang="zh-CN" sz="2680" strike="noStrike" noProof="1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</a:rPr>
              <a:t>（三）病句辨析</a:t>
            </a:r>
            <a:endParaRPr lang="zh-CN" sz="2680" strike="noStrike" noProof="1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cs typeface="+mn-cs"/>
            </a:endParaRPr>
          </a:p>
        </p:txBody>
      </p:sp>
      <p:sp>
        <p:nvSpPr>
          <p:cNvPr id="2" name="文本框 1"/>
          <p:cNvSpPr txBox="1"/>
          <p:nvPr>
            <p:custDataLst>
              <p:tags r:id="rId9"/>
            </p:custDataLst>
          </p:nvPr>
        </p:nvSpPr>
        <p:spPr>
          <a:xfrm>
            <a:off x="66675" y="2165350"/>
            <a:ext cx="1183322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常见的病句种类有: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不当、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不当、成分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、结构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、表意不明、不合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10"/>
            </p:custDataLst>
          </p:nvPr>
        </p:nvSpPr>
        <p:spPr>
          <a:xfrm>
            <a:off x="3768090" y="2325370"/>
            <a:ext cx="91694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语序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11"/>
            </p:custDataLst>
          </p:nvPr>
        </p:nvSpPr>
        <p:spPr>
          <a:xfrm>
            <a:off x="5636895" y="2329815"/>
            <a:ext cx="91821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搭配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2"/>
            </p:custDataLst>
          </p:nvPr>
        </p:nvSpPr>
        <p:spPr>
          <a:xfrm>
            <a:off x="8070215" y="2329815"/>
            <a:ext cx="171386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残缺或赘余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13"/>
            </p:custDataLst>
          </p:nvPr>
        </p:nvSpPr>
        <p:spPr>
          <a:xfrm>
            <a:off x="10627360" y="2329815"/>
            <a:ext cx="94805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混乱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4"/>
            </p:custDataLst>
          </p:nvPr>
        </p:nvSpPr>
        <p:spPr>
          <a:xfrm>
            <a:off x="2484120" y="2952750"/>
            <a:ext cx="94805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逻辑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 flipH="1">
            <a:off x="11912600" y="103759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9" grpId="0"/>
      <p:bldP spid="20" grpId="0"/>
      <p:bldP spid="21" grpId="0"/>
      <p:bldP spid="4" grpId="0"/>
      <p:bldP spid="2" grpId="0"/>
      <p:bldP spid="3" grpId="0"/>
      <p:bldP spid="5" grpId="0"/>
      <p:bldP spid="6" grpId="0"/>
      <p:bldP spid="7" grpId="0"/>
      <p:bldP spid="8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>
            <p:custDataLst>
              <p:tags r:id="rId3"/>
            </p:custDataLst>
          </p:nvPr>
        </p:nvSpPr>
        <p:spPr>
          <a:xfrm>
            <a:off x="53975" y="1496060"/>
            <a:ext cx="11833225" cy="18630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多层定语正确的语序:表领属性的、时间、处所的（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）+表数量的（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）+动词或动词性短语（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）+形容词或形容词性短语（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）+名词或名词短语（性质的）。如: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976630" y="279400"/>
            <a:ext cx="934593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种类一 语序不当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4"/>
            </p:custDataLst>
          </p:nvPr>
        </p:nvSpPr>
        <p:spPr>
          <a:xfrm>
            <a:off x="66675" y="76835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1.多层定语、状语语序不当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5"/>
            </p:custDataLst>
          </p:nvPr>
        </p:nvSpPr>
        <p:spPr>
          <a:xfrm>
            <a:off x="8176895" y="1644015"/>
            <a:ext cx="106362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谁的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6"/>
            </p:custDataLst>
          </p:nvPr>
        </p:nvSpPr>
        <p:spPr>
          <a:xfrm>
            <a:off x="11040745" y="1657985"/>
            <a:ext cx="98488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多少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7"/>
            </p:custDataLst>
          </p:nvPr>
        </p:nvSpPr>
        <p:spPr>
          <a:xfrm>
            <a:off x="3284855" y="2259330"/>
            <a:ext cx="129540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怎样的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8"/>
            </p:custDataLst>
          </p:nvPr>
        </p:nvSpPr>
        <p:spPr>
          <a:xfrm>
            <a:off x="8672830" y="2241550"/>
            <a:ext cx="165036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什么样的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9"/>
            </p:custDataLst>
          </p:nvPr>
        </p:nvSpPr>
        <p:spPr>
          <a:xfrm>
            <a:off x="69215" y="3411220"/>
            <a:ext cx="1183322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我们学校的（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）两位（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）有三十年教龄的（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）优秀的（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）语文（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）老师当上了市代表。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10"/>
            </p:custDataLst>
          </p:nvPr>
        </p:nvSpPr>
        <p:spPr>
          <a:xfrm>
            <a:off x="2758440" y="3573145"/>
            <a:ext cx="174371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领属性的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11"/>
            </p:custDataLst>
          </p:nvPr>
        </p:nvSpPr>
        <p:spPr>
          <a:xfrm>
            <a:off x="5603240" y="3573145"/>
            <a:ext cx="98488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数量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2"/>
            </p:custDataLst>
          </p:nvPr>
        </p:nvSpPr>
        <p:spPr>
          <a:xfrm>
            <a:off x="9386570" y="3559810"/>
            <a:ext cx="187452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动词短语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854075" y="4173855"/>
            <a:ext cx="217170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形容词短语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14"/>
            </p:custDataLst>
          </p:nvPr>
        </p:nvSpPr>
        <p:spPr>
          <a:xfrm>
            <a:off x="4168775" y="4173855"/>
            <a:ext cx="94170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名词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7" grpId="0"/>
      <p:bldP spid="18" grpId="0"/>
      <p:bldP spid="19" grpId="0"/>
      <p:bldP spid="20" grpId="0"/>
      <p:bldP spid="3" grpId="0"/>
      <p:bldP spid="5" grpId="0"/>
      <p:bldP spid="7" grpId="0"/>
      <p:bldP spid="8" grpId="0"/>
      <p:bldP spid="9" grpId="0"/>
      <p:bldP spid="4" grpId="0"/>
      <p:bldP spid="10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744220" y="97790"/>
            <a:ext cx="957834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00206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多层状语正确的语序:</a:t>
            </a:r>
            <a:endParaRPr lang="en-US" sz="2560" b="1">
              <a:solidFill>
                <a:srgbClr val="00206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3"/>
            </p:custDataLst>
          </p:nvPr>
        </p:nvSpPr>
        <p:spPr>
          <a:xfrm>
            <a:off x="66675" y="600710"/>
            <a:ext cx="1183322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表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的介词短语+表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的介词或名词短语+表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的介词短语+表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的副词+表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的动词或形容词+表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的介词短语+中心词。如: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4"/>
            </p:custDataLst>
          </p:nvPr>
        </p:nvSpPr>
        <p:spPr>
          <a:xfrm>
            <a:off x="1148080" y="758825"/>
            <a:ext cx="224155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目的或原因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5"/>
            </p:custDataLst>
          </p:nvPr>
        </p:nvSpPr>
        <p:spPr>
          <a:xfrm>
            <a:off x="9105900" y="758825"/>
            <a:ext cx="119380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处所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6"/>
            </p:custDataLst>
          </p:nvPr>
        </p:nvSpPr>
        <p:spPr>
          <a:xfrm>
            <a:off x="618490" y="1363345"/>
            <a:ext cx="182118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范围和频率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7"/>
            </p:custDataLst>
          </p:nvPr>
        </p:nvSpPr>
        <p:spPr>
          <a:xfrm>
            <a:off x="5038725" y="758825"/>
            <a:ext cx="121285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时间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8"/>
            </p:custDataLst>
          </p:nvPr>
        </p:nvSpPr>
        <p:spPr>
          <a:xfrm>
            <a:off x="3778250" y="1350010"/>
            <a:ext cx="125539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情态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9"/>
            </p:custDataLst>
          </p:nvPr>
        </p:nvSpPr>
        <p:spPr>
          <a:xfrm>
            <a:off x="7393305" y="1363345"/>
            <a:ext cx="112014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对象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10"/>
            </p:custDataLst>
          </p:nvPr>
        </p:nvSpPr>
        <p:spPr>
          <a:xfrm>
            <a:off x="67945" y="1929130"/>
            <a:ext cx="1183322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许多老师昨天（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）在休息室里（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）都（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）热情地（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）同他（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）交谈。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11"/>
            </p:custDataLst>
          </p:nvPr>
        </p:nvSpPr>
        <p:spPr>
          <a:xfrm>
            <a:off x="3049270" y="2087245"/>
            <a:ext cx="103568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时间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2"/>
            </p:custDataLst>
          </p:nvPr>
        </p:nvSpPr>
        <p:spPr>
          <a:xfrm>
            <a:off x="8157210" y="2087245"/>
            <a:ext cx="119380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范围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10612120" y="2073910"/>
            <a:ext cx="822325" cy="45720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情态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14"/>
            </p:custDataLst>
          </p:nvPr>
        </p:nvSpPr>
        <p:spPr>
          <a:xfrm>
            <a:off x="6283325" y="2087245"/>
            <a:ext cx="105664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处所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5"/>
            </p:custDataLst>
          </p:nvPr>
        </p:nvSpPr>
        <p:spPr>
          <a:xfrm>
            <a:off x="1064260" y="2675255"/>
            <a:ext cx="100965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对象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6"/>
            </p:custDataLst>
          </p:nvPr>
        </p:nvSpPr>
        <p:spPr>
          <a:xfrm>
            <a:off x="69215" y="329946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例1.屋里陈列着各式各样的鲁迅过去使用过的东西和书籍。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69215" y="4053840"/>
            <a:ext cx="1183322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【解析】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。“各式各样的”不能修饰“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”，可以把“各式各样的”移到“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”之前。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8"/>
            </p:custDataLst>
          </p:nvPr>
        </p:nvSpPr>
        <p:spPr>
          <a:xfrm>
            <a:off x="2921635" y="3491865"/>
            <a:ext cx="447167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(                         )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9"/>
            </p:custDataLst>
          </p:nvPr>
        </p:nvSpPr>
        <p:spPr>
          <a:xfrm>
            <a:off x="2252980" y="4196715"/>
            <a:ext cx="164719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语序不当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20"/>
            </p:custDataLst>
          </p:nvPr>
        </p:nvSpPr>
        <p:spPr>
          <a:xfrm>
            <a:off x="2341880" y="4798695"/>
            <a:ext cx="182118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东西和书籍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3" name="文本框 22"/>
          <p:cNvSpPr txBox="1"/>
          <p:nvPr>
            <p:custDataLst>
              <p:tags r:id="rId21"/>
            </p:custDataLst>
          </p:nvPr>
        </p:nvSpPr>
        <p:spPr>
          <a:xfrm>
            <a:off x="8187690" y="4208780"/>
            <a:ext cx="121285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鲁迅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 nodeType="clickPar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7" grpId="0"/>
      <p:bldP spid="18" grpId="0"/>
      <p:bldP spid="19" grpId="0"/>
      <p:bldP spid="20" grpId="0"/>
      <p:bldP spid="5" grpId="0"/>
      <p:bldP spid="7" grpId="0"/>
      <p:bldP spid="3" grpId="0"/>
      <p:bldP spid="4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6" grpId="0"/>
      <p:bldP spid="22" grpId="0"/>
      <p:bldP spid="23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>
            <p:custDataLst>
              <p:tags r:id="rId3"/>
            </p:custDataLst>
          </p:nvPr>
        </p:nvSpPr>
        <p:spPr>
          <a:xfrm>
            <a:off x="66675" y="1145540"/>
            <a:ext cx="11833225" cy="18630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【解析】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。应改为“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近几天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如饥似渴地阅读着各种文学作品</a:t>
            </a:r>
            <a:r>
              <a:rPr lang="zh-CN" alt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r>
              <a:rPr lang="en-US" altLang="zh-CN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”或者“</a:t>
            </a:r>
            <a:r>
              <a:rPr lang="en-US" altLang="zh-CN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   </a:t>
            </a:r>
            <a:r>
              <a:rPr lang="en-US" altLang="zh-CN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</a:t>
            </a:r>
            <a:r>
              <a:rPr lang="en-US" altLang="zh-CN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</a:t>
            </a:r>
            <a:r>
              <a:rPr lang="en-US" altLang="zh-CN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近几天如饥似渴地阅读着各种文学作品。”</a:t>
            </a:r>
            <a:endParaRPr lang="en-US" altLang="zh-CN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4"/>
            </p:custDataLst>
          </p:nvPr>
        </p:nvSpPr>
        <p:spPr>
          <a:xfrm>
            <a:off x="66675" y="36322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例2.在图书馆里许多同学近几天如饥似渴地阅读着各种文学作品。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5"/>
            </p:custDataLst>
          </p:nvPr>
        </p:nvSpPr>
        <p:spPr>
          <a:xfrm>
            <a:off x="5525135" y="1314450"/>
            <a:ext cx="176085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许多同学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6"/>
            </p:custDataLst>
          </p:nvPr>
        </p:nvSpPr>
        <p:spPr>
          <a:xfrm>
            <a:off x="8022590" y="1327785"/>
            <a:ext cx="188849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在图书馆里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7"/>
            </p:custDataLst>
          </p:nvPr>
        </p:nvSpPr>
        <p:spPr>
          <a:xfrm>
            <a:off x="7004685" y="1882140"/>
            <a:ext cx="191897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许多同学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8"/>
            </p:custDataLst>
          </p:nvPr>
        </p:nvSpPr>
        <p:spPr>
          <a:xfrm>
            <a:off x="2316480" y="1313815"/>
            <a:ext cx="156083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语序不当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9"/>
            </p:custDataLst>
          </p:nvPr>
        </p:nvSpPr>
        <p:spPr>
          <a:xfrm>
            <a:off x="4554855" y="1896745"/>
            <a:ext cx="219837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在图书馆里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0"/>
            </p:custDataLst>
          </p:nvPr>
        </p:nvSpPr>
        <p:spPr>
          <a:xfrm>
            <a:off x="1275715" y="530860"/>
            <a:ext cx="447167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[          ]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  <p:bldP spid="19" grpId="0"/>
      <p:bldP spid="20" grpId="0"/>
      <p:bldP spid="5" grpId="0"/>
      <p:bldP spid="3" grpId="0"/>
      <p:bldP spid="14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文本框 5"/>
          <p:cNvSpPr txBox="1"/>
          <p:nvPr>
            <p:custDataLst>
              <p:tags r:id="rId3"/>
            </p:custDataLst>
          </p:nvPr>
        </p:nvSpPr>
        <p:spPr>
          <a:xfrm>
            <a:off x="66675" y="36322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2.定语和状语位置颠倒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>
            <p:custDataLst>
              <p:tags r:id="rId4"/>
            </p:custDataLst>
          </p:nvPr>
        </p:nvSpPr>
        <p:spPr>
          <a:xfrm>
            <a:off x="66675" y="1899920"/>
            <a:ext cx="1183322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【解析】“热烈”应修饰“</a:t>
            </a:r>
            <a:r>
              <a:rPr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”，即应把“热烈地引起了讨论”改为“</a:t>
            </a:r>
            <a:r>
              <a:rPr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5"/>
            </p:custDataLst>
          </p:nvPr>
        </p:nvSpPr>
        <p:spPr>
          <a:xfrm>
            <a:off x="66675" y="114554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例1.如何进行人事制度改革的问题在全校教职工中热烈地引起了讨论。</a:t>
            </a:r>
            <a:endParaRPr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6"/>
            </p:custDataLst>
          </p:nvPr>
        </p:nvSpPr>
        <p:spPr>
          <a:xfrm>
            <a:off x="5059045" y="2023110"/>
            <a:ext cx="113347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讨论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7"/>
            </p:custDataLst>
          </p:nvPr>
        </p:nvSpPr>
        <p:spPr>
          <a:xfrm>
            <a:off x="908685" y="2651125"/>
            <a:ext cx="267652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引起了热烈的讨论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1" name="矩形 10"/>
          <p:cNvSpPr/>
          <p:nvPr>
            <p:custDataLst>
              <p:tags r:id="rId8"/>
            </p:custDataLst>
          </p:nvPr>
        </p:nvSpPr>
        <p:spPr>
          <a:xfrm>
            <a:off x="7953375" y="1334770"/>
            <a:ext cx="2748915" cy="391795"/>
          </a:xfrm>
          <a:prstGeom prst="rect">
            <a:avLst/>
          </a:prstGeom>
          <a:noFill/>
          <a:ln w="38100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" name="文本框 3"/>
          <p:cNvSpPr txBox="1"/>
          <p:nvPr>
            <p:custDataLst>
              <p:tags r:id="rId9"/>
            </p:custDataLst>
          </p:nvPr>
        </p:nvSpPr>
        <p:spPr>
          <a:xfrm>
            <a:off x="67945" y="4192270"/>
            <a:ext cx="1183322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【解析】“明确”应作状语，修饰“</a:t>
            </a:r>
            <a:r>
              <a:rPr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”，而不是作定语，修饰“意见”。因此，应把“明确”放在“</a:t>
            </a:r>
            <a:r>
              <a:rPr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”之前。</a:t>
            </a:r>
            <a:endParaRPr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10"/>
            </p:custDataLst>
          </p:nvPr>
        </p:nvSpPr>
        <p:spPr>
          <a:xfrm>
            <a:off x="67945" y="343789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例2.在职工代表大会上，我们向厂方提出了关于工资制度改革的明确意见。</a:t>
            </a:r>
            <a:endParaRPr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1"/>
            </p:custDataLst>
          </p:nvPr>
        </p:nvSpPr>
        <p:spPr>
          <a:xfrm>
            <a:off x="6108700" y="4357370"/>
            <a:ext cx="113347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提出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2"/>
            </p:custDataLst>
          </p:nvPr>
        </p:nvSpPr>
        <p:spPr>
          <a:xfrm>
            <a:off x="4118610" y="4949825"/>
            <a:ext cx="98234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提出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矩形 9"/>
          <p:cNvSpPr/>
          <p:nvPr>
            <p:custDataLst>
              <p:tags r:id="rId13"/>
            </p:custDataLst>
          </p:nvPr>
        </p:nvSpPr>
        <p:spPr>
          <a:xfrm>
            <a:off x="5059045" y="3639820"/>
            <a:ext cx="6252845" cy="349250"/>
          </a:xfrm>
          <a:prstGeom prst="rect">
            <a:avLst/>
          </a:prstGeom>
          <a:noFill/>
          <a:ln w="38100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5" grpId="0"/>
      <p:bldP spid="3" grpId="0"/>
      <p:bldP spid="2" grpId="0"/>
      <p:bldP spid="8" grpId="0"/>
      <p:bldP spid="9" grpId="0"/>
      <p:bldP spid="7" grpId="0"/>
      <p:bldP spid="4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文本框 5"/>
          <p:cNvSpPr txBox="1"/>
          <p:nvPr>
            <p:custDataLst>
              <p:tags r:id="rId3"/>
            </p:custDataLst>
          </p:nvPr>
        </p:nvSpPr>
        <p:spPr>
          <a:xfrm>
            <a:off x="66675" y="36322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3.虚词位置不当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66675" y="1145540"/>
            <a:ext cx="11833225" cy="18630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这里主要指的是第一分句的关联词和</a:t>
            </a:r>
            <a:r>
              <a:rPr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的位置关系。前后两个分句的主语一致时，关联词语放在主语之</a:t>
            </a:r>
            <a:r>
              <a:rPr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，后一分句自然承前省略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；当前后分句主语不一致时，关联词语要放在主语之</a:t>
            </a:r>
            <a:r>
              <a:rPr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5"/>
            </p:custDataLst>
          </p:nvPr>
        </p:nvSpPr>
        <p:spPr>
          <a:xfrm>
            <a:off x="6000115" y="1305560"/>
            <a:ext cx="113347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主语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6"/>
            </p:custDataLst>
          </p:nvPr>
        </p:nvSpPr>
        <p:spPr>
          <a:xfrm>
            <a:off x="4479290" y="1911985"/>
            <a:ext cx="63563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后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7"/>
            </p:custDataLst>
          </p:nvPr>
        </p:nvSpPr>
        <p:spPr>
          <a:xfrm>
            <a:off x="67945" y="4471670"/>
            <a:ext cx="1183322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【解析】前后两个分句的主语</a:t>
            </a:r>
            <a:r>
              <a:rPr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，一个是“</a:t>
            </a:r>
            <a:r>
              <a:rPr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”，一个是“</a:t>
            </a:r>
            <a:r>
              <a:rPr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”，所以关联词语“一方面”要放在“农民”之</a:t>
            </a:r>
            <a:r>
              <a:rPr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8"/>
            </p:custDataLst>
          </p:nvPr>
        </p:nvSpPr>
        <p:spPr>
          <a:xfrm>
            <a:off x="67945" y="3088640"/>
            <a:ext cx="1183322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例:农民一方面向化肥厂提出合理的要求和建议，另一方面化肥厂积极改进技术，提高质量，保证化肥的供应。</a:t>
            </a:r>
            <a:endParaRPr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9"/>
            </p:custDataLst>
          </p:nvPr>
        </p:nvSpPr>
        <p:spPr>
          <a:xfrm>
            <a:off x="5067300" y="4667250"/>
            <a:ext cx="113347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不一样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0"/>
            </p:custDataLst>
          </p:nvPr>
        </p:nvSpPr>
        <p:spPr>
          <a:xfrm>
            <a:off x="7752715" y="4646295"/>
            <a:ext cx="98234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农民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矩形 9"/>
          <p:cNvSpPr/>
          <p:nvPr>
            <p:custDataLst>
              <p:tags r:id="rId11"/>
            </p:custDataLst>
          </p:nvPr>
        </p:nvSpPr>
        <p:spPr>
          <a:xfrm>
            <a:off x="1903095" y="3268345"/>
            <a:ext cx="1083945" cy="349250"/>
          </a:xfrm>
          <a:prstGeom prst="rect">
            <a:avLst/>
          </a:prstGeom>
          <a:noFill/>
          <a:ln w="38100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2" name="文本框 11"/>
          <p:cNvSpPr txBox="1"/>
          <p:nvPr>
            <p:custDataLst>
              <p:tags r:id="rId12"/>
            </p:custDataLst>
          </p:nvPr>
        </p:nvSpPr>
        <p:spPr>
          <a:xfrm>
            <a:off x="8646795" y="1897380"/>
            <a:ext cx="113347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主语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3"/>
            </p:custDataLst>
          </p:nvPr>
        </p:nvSpPr>
        <p:spPr>
          <a:xfrm>
            <a:off x="5457190" y="2479675"/>
            <a:ext cx="63563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前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矩形 13"/>
          <p:cNvSpPr/>
          <p:nvPr>
            <p:custDataLst>
              <p:tags r:id="rId14"/>
            </p:custDataLst>
          </p:nvPr>
        </p:nvSpPr>
        <p:spPr>
          <a:xfrm>
            <a:off x="7752715" y="3280410"/>
            <a:ext cx="1461135" cy="349250"/>
          </a:xfrm>
          <a:prstGeom prst="rect">
            <a:avLst/>
          </a:prstGeom>
          <a:noFill/>
          <a:ln w="38100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15"/>
            </p:custDataLst>
          </p:nvPr>
        </p:nvSpPr>
        <p:spPr>
          <a:xfrm>
            <a:off x="1279525" y="3442970"/>
            <a:ext cx="82296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6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===</a:t>
            </a:r>
            <a:endParaRPr lang="en-US" sz="26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6"/>
            </p:custDataLst>
          </p:nvPr>
        </p:nvSpPr>
        <p:spPr>
          <a:xfrm>
            <a:off x="9102090" y="3449320"/>
            <a:ext cx="132905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6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=====</a:t>
            </a:r>
            <a:endParaRPr lang="en-US" sz="26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17"/>
            </p:custDataLst>
          </p:nvPr>
        </p:nvSpPr>
        <p:spPr>
          <a:xfrm>
            <a:off x="10361295" y="4646295"/>
            <a:ext cx="153225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化肥厂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18"/>
            </p:custDataLst>
          </p:nvPr>
        </p:nvSpPr>
        <p:spPr>
          <a:xfrm>
            <a:off x="6495415" y="5217795"/>
            <a:ext cx="63563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前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 nodeType="clickPar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 nodeType="clickPar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5" grpId="0"/>
      <p:bldP spid="3" grpId="0"/>
      <p:bldP spid="8" grpId="0"/>
      <p:bldP spid="9" grpId="0"/>
      <p:bldP spid="7" grpId="0"/>
      <p:bldP spid="4" grpId="0"/>
      <p:bldP spid="12" grpId="0"/>
      <p:bldP spid="13" grpId="0"/>
      <p:bldP spid="15" grpId="0"/>
      <p:bldP spid="16" grpId="0"/>
      <p:bldP spid="17" grpId="0"/>
      <p:bldP spid="18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文本框 5"/>
          <p:cNvSpPr txBox="1"/>
          <p:nvPr>
            <p:custDataLst>
              <p:tags r:id="rId3"/>
            </p:custDataLst>
          </p:nvPr>
        </p:nvSpPr>
        <p:spPr>
          <a:xfrm>
            <a:off x="66675" y="36322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4.并列词语排序不当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66675" y="1145540"/>
            <a:ext cx="1183322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并列词语中的各项，要注意轻重、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、大小、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等关系，否则就容易出错。</a:t>
            </a:r>
            <a:endParaRPr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5"/>
            </p:custDataLst>
          </p:nvPr>
        </p:nvSpPr>
        <p:spPr>
          <a:xfrm>
            <a:off x="5787390" y="1303655"/>
            <a:ext cx="113347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先后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6"/>
            </p:custDataLst>
          </p:nvPr>
        </p:nvSpPr>
        <p:spPr>
          <a:xfrm>
            <a:off x="8161020" y="1318260"/>
            <a:ext cx="104076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逻辑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7"/>
            </p:custDataLst>
          </p:nvPr>
        </p:nvSpPr>
        <p:spPr>
          <a:xfrm>
            <a:off x="67945" y="3605530"/>
            <a:ext cx="1183322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【解析】应先“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”后“</a:t>
            </a:r>
            <a:r>
              <a:rPr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”。应把“提出”和“讨论”</a:t>
            </a:r>
            <a:r>
              <a:rPr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位置。</a:t>
            </a:r>
            <a:endParaRPr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8"/>
            </p:custDataLst>
          </p:nvPr>
        </p:nvSpPr>
        <p:spPr>
          <a:xfrm>
            <a:off x="67945" y="254381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例1.在这次会议上，大家讨论并提出了许多问题。</a:t>
            </a:r>
            <a:endParaRPr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9"/>
            </p:custDataLst>
          </p:nvPr>
        </p:nvSpPr>
        <p:spPr>
          <a:xfrm>
            <a:off x="3180715" y="3747135"/>
            <a:ext cx="113347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提出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0"/>
            </p:custDataLst>
          </p:nvPr>
        </p:nvSpPr>
        <p:spPr>
          <a:xfrm>
            <a:off x="5083810" y="3761740"/>
            <a:ext cx="98234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讨论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矩形 9"/>
          <p:cNvSpPr/>
          <p:nvPr>
            <p:custDataLst>
              <p:tags r:id="rId11"/>
            </p:custDataLst>
          </p:nvPr>
        </p:nvSpPr>
        <p:spPr>
          <a:xfrm>
            <a:off x="4422140" y="2738120"/>
            <a:ext cx="1685925" cy="349250"/>
          </a:xfrm>
          <a:prstGeom prst="rect">
            <a:avLst/>
          </a:prstGeom>
          <a:noFill/>
          <a:ln w="38100" cap="flat" cmpd="sng">
            <a:solidFill>
              <a:srgbClr val="FF0000"/>
            </a:solidFill>
            <a:prstDash val="solid"/>
            <a:miter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2" name="文本框 11"/>
          <p:cNvSpPr txBox="1"/>
          <p:nvPr>
            <p:custDataLst>
              <p:tags r:id="rId12"/>
            </p:custDataLst>
          </p:nvPr>
        </p:nvSpPr>
        <p:spPr>
          <a:xfrm>
            <a:off x="10537190" y="3761740"/>
            <a:ext cx="98234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交换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5" grpId="0"/>
      <p:bldP spid="3" grpId="0"/>
      <p:bldP spid="8" grpId="0"/>
      <p:bldP spid="9" grpId="0"/>
      <p:bldP spid="7" grpId="0"/>
      <p:bldP spid="4" grpId="0"/>
      <p:bldP spid="12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https://d.book118.com/055014122230011102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</p:tagLst>
</file>

<file path=ppt/tags/tag9.xml><?xml version="1.0" encoding="utf-8"?>
<p:tagLst xmlns:p="http://schemas.openxmlformats.org/presentationml/2006/main">
  <p:tag name="KSO_WM_BEAUTIFY_FLAG" val=""/>
</p:tagLst>
</file>

<file path=ppt/tags/tag10.xml><?xml version="1.0" encoding="utf-8"?>
<p:tagLst xmlns:p="http://schemas.openxmlformats.org/presentationml/2006/main">
  <p:tag name="KSO_WM_BEAUTIFY_FLAG" val=""/>
</p:tagLst>
</file>

<file path=ppt/tags/tag11.xml><?xml version="1.0" encoding="utf-8"?>
<p:tagLst xmlns:p="http://schemas.openxmlformats.org/presentationml/2006/main">
  <p:tag name="KSO_WM_BEAUTIFY_FLAG" val=""/>
</p:tagLst>
</file>

<file path=ppt/tags/tag12.xml><?xml version="1.0" encoding="utf-8"?>
<p:tagLst xmlns:p="http://schemas.openxmlformats.org/presentationml/2006/main">
  <p:tag name="KSO_WM_BEAUTIFY_FLAG" val=""/>
</p:tagLst>
</file>

<file path=ppt/tags/tag13.xml><?xml version="1.0" encoding="utf-8"?>
<p:tagLst xmlns:p="http://schemas.openxmlformats.org/presentationml/2006/main">
  <p:tag name="KSO_WM_BEAUTIFY_FLAG" val=""/>
</p:tagLst>
</file>

<file path=ppt/tags/tag14.xml><?xml version="1.0" encoding="utf-8"?>
<p:tagLst xmlns:p="http://schemas.openxmlformats.org/presentationml/2006/main">
  <p:tag name="KSO_WM_BEAUTIFY_FLAG" val=""/>
</p:tagLst>
</file>

<file path=ppt/tags/tag15.xml><?xml version="1.0" encoding="utf-8"?>
<p:tagLst xmlns:p="http://schemas.openxmlformats.org/presentationml/2006/main">
  <p:tag name="KSO_WM_BEAUTIFY_FLAG" val=""/>
</p:tagLst>
</file>

<file path=ppt/tags/tag16.xml><?xml version="1.0" encoding="utf-8"?>
<p:tagLst xmlns:p="http://schemas.openxmlformats.org/presentationml/2006/main">
  <p:tag name="KSO_WM_BEAUTIFY_FLAG" val=""/>
</p:tagLst>
</file>

<file path=ppt/tags/tag17.xml><?xml version="1.0" encoding="utf-8"?>
<p:tagLst xmlns:p="http://schemas.openxmlformats.org/presentationml/2006/main">
  <p:tag name="KSO_WM_BEAUTIFY_FLAG" val=""/>
</p:tagLst>
</file>

<file path=ppt/tags/tag18.xml><?xml version="1.0" encoding="utf-8"?>
<p:tagLst xmlns:p="http://schemas.openxmlformats.org/presentationml/2006/main">
  <p:tag name="KSO_WM_BEAUTIFY_FLAG" val=""/>
</p:tagLst>
</file>

<file path=ppt/tags/tag19.xml><?xml version="1.0" encoding="utf-8"?>
<p:tagLst xmlns:p="http://schemas.openxmlformats.org/presentationml/2006/main">
  <p:tag name="KSO_WM_BEAUTIFY_FLAG" val=""/>
</p:tagLst>
</file>

<file path=ppt/tags/tag20.xml><?xml version="1.0" encoding="utf-8"?>
<p:tagLst xmlns:p="http://schemas.openxmlformats.org/presentationml/2006/main">
  <p:tag name="KSO_WM_BEAUTIFY_FLAG" val=""/>
</p:tagLst>
</file>

<file path=ppt/tags/tag21.xml><?xml version="1.0" encoding="utf-8"?>
<p:tagLst xmlns:p="http://schemas.openxmlformats.org/presentationml/2006/main">
  <p:tag name="KSO_WM_BEAUTIFY_FLAG" val=""/>
</p:tagLst>
</file>

<file path=ppt/tags/tag22.xml><?xml version="1.0" encoding="utf-8"?>
<p:tagLst xmlns:p="http://schemas.openxmlformats.org/presentationml/2006/main">
  <p:tag name="KSO_WM_BEAUTIFY_FLAG" val=""/>
</p:tagLst>
</file>

<file path=ppt/tags/tag23.xml><?xml version="1.0" encoding="utf-8"?>
<p:tagLst xmlns:p="http://schemas.openxmlformats.org/presentationml/2006/main">
  <p:tag name="KSO_WM_BEAUTIFY_FLAG" val=""/>
</p:tagLst>
</file>

<file path=ppt/tags/tag24.xml><?xml version="1.0" encoding="utf-8"?>
<p:tagLst xmlns:p="http://schemas.openxmlformats.org/presentationml/2006/main">
  <p:tag name="KSO_WM_BEAUTIFY_FLAG" val=""/>
</p:tagLst>
</file>

<file path=ppt/tags/tag25.xml><?xml version="1.0" encoding="utf-8"?>
<p:tagLst xmlns:p="http://schemas.openxmlformats.org/presentationml/2006/main">
  <p:tag name="KSO_WM_BEAUTIFY_FLAG" val=""/>
</p:tagLst>
</file>

<file path=ppt/tags/tag26.xml><?xml version="1.0" encoding="utf-8"?>
<p:tagLst xmlns:p="http://schemas.openxmlformats.org/presentationml/2006/main">
  <p:tag name="KSO_WM_BEAUTIFY_FLAG" val=""/>
</p:tagLst>
</file>

<file path=ppt/tags/tag27.xml><?xml version="1.0" encoding="utf-8"?>
<p:tagLst xmlns:p="http://schemas.openxmlformats.org/presentationml/2006/main">
  <p:tag name="KSO_WM_BEAUTIFY_FLAG" val=""/>
</p:tagLst>
</file>

<file path=ppt/tags/tag28.xml><?xml version="1.0" encoding="utf-8"?>
<p:tagLst xmlns:p="http://schemas.openxmlformats.org/presentationml/2006/main">
  <p:tag name="KSO_WM_UNIT_TABLE_BEAUTIFY" val="smartTable{8b7f53fd-4c78-47bc-82ed-47cb534d41e7}"/>
  <p:tag name="TABLE_ENDDRAG_ORIGIN_RECT" val="915*364"/>
  <p:tag name="TABLE_ENDDRAG_RECT" val="21*100*915*364"/>
</p:tagLst>
</file>

<file path=ppt/tags/tag29.xml><?xml version="1.0" encoding="utf-8"?>
<p:tagLst xmlns:p="http://schemas.openxmlformats.org/presentationml/2006/main">
  <p:tag name="KSO_WM_BEAUTIFY_FLAG" val=""/>
</p:tagLst>
</file>

<file path=ppt/tags/tag30.xml><?xml version="1.0" encoding="utf-8"?>
<p:tagLst xmlns:p="http://schemas.openxmlformats.org/presentationml/2006/main">
  <p:tag name="KSO_WM_BEAUTIFY_FLAG" val=""/>
</p:tagLst>
</file>

<file path=ppt/tags/tag31.xml><?xml version="1.0" encoding="utf-8"?>
<p:tagLst xmlns:p="http://schemas.openxmlformats.org/presentationml/2006/main">
  <p:tag name="KSO_WM_BEAUTIFY_FLAG" val=""/>
</p:tagLst>
</file>

<file path=ppt/tags/tag32.xml><?xml version="1.0" encoding="utf-8"?>
<p:tagLst xmlns:p="http://schemas.openxmlformats.org/presentationml/2006/main">
  <p:tag name="KSO_WM_BEAUTIFY_FLAG" val=""/>
</p:tagLst>
</file>

<file path=ppt/tags/tag33.xml><?xml version="1.0" encoding="utf-8"?>
<p:tagLst xmlns:p="http://schemas.openxmlformats.org/presentationml/2006/main">
  <p:tag name="KSO_WM_BEAUTIFY_FLAG" val=""/>
</p:tagLst>
</file>

<file path=ppt/tags/tag34.xml><?xml version="1.0" encoding="utf-8"?>
<p:tagLst xmlns:p="http://schemas.openxmlformats.org/presentationml/2006/main">
  <p:tag name="KSO_WM_BEAUTIFY_FLAG" val=""/>
</p:tagLst>
</file>

<file path=ppt/tags/tag35.xml><?xml version="1.0" encoding="utf-8"?>
<p:tagLst xmlns:p="http://schemas.openxmlformats.org/presentationml/2006/main">
  <p:tag name="KSO_WM_BEAUTIFY_FLAG" val=""/>
</p:tagLst>
</file>

<file path=ppt/tags/tag36.xml><?xml version="1.0" encoding="utf-8"?>
<p:tagLst xmlns:p="http://schemas.openxmlformats.org/presentationml/2006/main">
  <p:tag name="KSO_WM_BEAUTIFY_FLAG" val=""/>
</p:tagLst>
</file>

<file path=ppt/tags/tag37.xml><?xml version="1.0" encoding="utf-8"?>
<p:tagLst xmlns:p="http://schemas.openxmlformats.org/presentationml/2006/main">
  <p:tag name="KSO_WM_BEAUTIFY_FLAG" val=""/>
</p:tagLst>
</file>

<file path=ppt/tags/tag38.xml><?xml version="1.0" encoding="utf-8"?>
<p:tagLst xmlns:p="http://schemas.openxmlformats.org/presentationml/2006/main">
  <p:tag name="KSO_WM_BEAUTIFY_FLAG" val=""/>
</p:tagLst>
</file>

<file path=ppt/tags/tag39.xml><?xml version="1.0" encoding="utf-8"?>
<p:tagLst xmlns:p="http://schemas.openxmlformats.org/presentationml/2006/main">
  <p:tag name="KSO_WM_BEAUTIFY_FLAG" val=""/>
</p:tagLst>
</file>

<file path=ppt/tags/tag40.xml><?xml version="1.0" encoding="utf-8"?>
<p:tagLst xmlns:p="http://schemas.openxmlformats.org/presentationml/2006/main">
  <p:tag name="KSO_WM_BEAUTIFY_FLAG" val=""/>
</p:tagLst>
</file>

<file path=ppt/tags/tag41.xml><?xml version="1.0" encoding="utf-8"?>
<p:tagLst xmlns:p="http://schemas.openxmlformats.org/presentationml/2006/main">
  <p:tag name="KSO_WM_BEAUTIFY_FLAG" val=""/>
</p:tagLst>
</file>

<file path=ppt/tags/tag42.xml><?xml version="1.0" encoding="utf-8"?>
<p:tagLst xmlns:p="http://schemas.openxmlformats.org/presentationml/2006/main">
  <p:tag name="KSO_WM_BEAUTIFY_FLAG" val=""/>
</p:tagLst>
</file>

<file path=ppt/tags/tag43.xml><?xml version="1.0" encoding="utf-8"?>
<p:tagLst xmlns:p="http://schemas.openxmlformats.org/presentationml/2006/main">
  <p:tag name="KSO_WM_UNIT_TABLE_BEAUTIFY" val="smartTable{8b7f53fd-4c78-47bc-82ed-47cb534d41e7}"/>
  <p:tag name="TABLE_ENDDRAG_ORIGIN_RECT" val="915*364"/>
  <p:tag name="TABLE_ENDDRAG_RECT" val="21*100*915*364"/>
</p:tagLst>
</file>

<file path=ppt/tags/tag44.xml><?xml version="1.0" encoding="utf-8"?>
<p:tagLst xmlns:p="http://schemas.openxmlformats.org/presentationml/2006/main">
  <p:tag name="KSO_WM_BEAUTIFY_FLAG" val=""/>
</p:tagLst>
</file>

<file path=ppt/tags/tag45.xml><?xml version="1.0" encoding="utf-8"?>
<p:tagLst xmlns:p="http://schemas.openxmlformats.org/presentationml/2006/main">
  <p:tag name="KSO_WM_BEAUTIFY_FLAG" val=""/>
</p:tagLst>
</file>

<file path=ppt/tags/tag46.xml><?xml version="1.0" encoding="utf-8"?>
<p:tagLst xmlns:p="http://schemas.openxmlformats.org/presentationml/2006/main">
  <p:tag name="KSO_WM_BEAUTIFY_FLAG" val=""/>
</p:tagLst>
</file>

<file path=ppt/tags/tag47.xml><?xml version="1.0" encoding="utf-8"?>
<p:tagLst xmlns:p="http://schemas.openxmlformats.org/presentationml/2006/main">
  <p:tag name="KSO_WM_BEAUTIFY_FLAG" val=""/>
</p:tagLst>
</file>

<file path=ppt/tags/tag48.xml><?xml version="1.0" encoding="utf-8"?>
<p:tagLst xmlns:p="http://schemas.openxmlformats.org/presentationml/2006/main">
  <p:tag name="KSO_WM_BEAUTIFY_FLAG" val=""/>
</p:tagLst>
</file>

<file path=ppt/tags/tag49.xml><?xml version="1.0" encoding="utf-8"?>
<p:tagLst xmlns:p="http://schemas.openxmlformats.org/presentationml/2006/main">
  <p:tag name="KSO_WM_BEAUTIFY_FLAG" val=""/>
</p:tagLst>
</file>

<file path=ppt/tags/tag50.xml><?xml version="1.0" encoding="utf-8"?>
<p:tagLst xmlns:p="http://schemas.openxmlformats.org/presentationml/2006/main">
  <p:tag name="KSO_WM_BEAUTIFY_FLAG" val=""/>
</p:tagLst>
</file>

<file path=ppt/tags/tag51.xml><?xml version="1.0" encoding="utf-8"?>
<p:tagLst xmlns:p="http://schemas.openxmlformats.org/presentationml/2006/main">
  <p:tag name="KSO_WM_BEAUTIFY_FLAG" val=""/>
</p:tagLst>
</file>

<file path=ppt/tags/tag52.xml><?xml version="1.0" encoding="utf-8"?>
<p:tagLst xmlns:p="http://schemas.openxmlformats.org/presentationml/2006/main">
  <p:tag name="KSO_WM_BEAUTIFY_FLAG" val=""/>
</p:tagLst>
</file>

<file path=ppt/tags/tag53.xml><?xml version="1.0" encoding="utf-8"?>
<p:tagLst xmlns:p="http://schemas.openxmlformats.org/presentationml/2006/main">
  <p:tag name="KSO_WM_BEAUTIFY_FLAG" val=""/>
</p:tagLst>
</file>

<file path=ppt/tags/tag54.xml><?xml version="1.0" encoding="utf-8"?>
<p:tagLst xmlns:p="http://schemas.openxmlformats.org/presentationml/2006/main">
  <p:tag name="KSO_WM_BEAUTIFY_FLAG" val=""/>
</p:tagLst>
</file>

<file path=ppt/tags/tag55.xml><?xml version="1.0" encoding="utf-8"?>
<p:tagLst xmlns:p="http://schemas.openxmlformats.org/presentationml/2006/main">
  <p:tag name="KSO_WM_BEAUTIFY_FLAG" val=""/>
</p:tagLst>
</file>

<file path=ppt/tags/tag56.xml><?xml version="1.0" encoding="utf-8"?>
<p:tagLst xmlns:p="http://schemas.openxmlformats.org/presentationml/2006/main">
  <p:tag name="KSO_WM_BEAUTIFY_FLAG" val=""/>
</p:tagLst>
</file>

<file path=ppt/tags/tag57.xml><?xml version="1.0" encoding="utf-8"?>
<p:tagLst xmlns:p="http://schemas.openxmlformats.org/presentationml/2006/main">
  <p:tag name="KSO_WM_BEAUTIFY_FLAG" val=""/>
</p:tagLst>
</file>

<file path=ppt/tags/tag58.xml><?xml version="1.0" encoding="utf-8"?>
<p:tagLst xmlns:p="http://schemas.openxmlformats.org/presentationml/2006/main">
  <p:tag name="KSO_WM_BEAUTIFY_FLAG" val=""/>
</p:tagLst>
</file>

<file path=ppt/tags/tag59.xml><?xml version="1.0" encoding="utf-8"?>
<p:tagLst xmlns:p="http://schemas.openxmlformats.org/presentationml/2006/main">
  <p:tag name="KSO_WM_BEAUTIFY_FLAG" val=""/>
</p:tagLst>
</file>

<file path=ppt/tags/tag60.xml><?xml version="1.0" encoding="utf-8"?>
<p:tagLst xmlns:p="http://schemas.openxmlformats.org/presentationml/2006/main">
  <p:tag name="KSO_WM_BEAUTIFY_FLAG" val=""/>
</p:tagLst>
</file>

<file path=ppt/tags/tag61.xml><?xml version="1.0" encoding="utf-8"?>
<p:tagLst xmlns:p="http://schemas.openxmlformats.org/presentationml/2006/main">
  <p:tag name="KSO_WM_BEAUTIFY_FLAG" val=""/>
</p:tagLst>
</file>

<file path=ppt/tags/tag62.xml><?xml version="1.0" encoding="utf-8"?>
<p:tagLst xmlns:p="http://schemas.openxmlformats.org/presentationml/2006/main">
  <p:tag name="KSO_WM_BEAUTIFY_FLAG" val=""/>
</p:tagLst>
</file>

<file path=ppt/tags/tag63.xml><?xml version="1.0" encoding="utf-8"?>
<p:tagLst xmlns:p="http://schemas.openxmlformats.org/presentationml/2006/main">
  <p:tag name="KSO_WM_BEAUTIFY_FLAG" val=""/>
</p:tagLst>
</file>

<file path=ppt/tags/tag64.xml><?xml version="1.0" encoding="utf-8"?>
<p:tagLst xmlns:p="http://schemas.openxmlformats.org/presentationml/2006/main">
  <p:tag name="KSO_WM_BEAUTIFY_FLAG" val=""/>
</p:tagLst>
</file>

<file path=ppt/tags/tag65.xml><?xml version="1.0" encoding="utf-8"?>
<p:tagLst xmlns:p="http://schemas.openxmlformats.org/presentationml/2006/main">
  <p:tag name="KSO_WM_BEAUTIFY_FLAG" val=""/>
</p:tagLst>
</file>

<file path=ppt/tags/tag66.xml><?xml version="1.0" encoding="utf-8"?>
<p:tagLst xmlns:p="http://schemas.openxmlformats.org/presentationml/2006/main">
  <p:tag name="KSO_WM_BEAUTIFY_FLAG" val=""/>
</p:tagLst>
</file>

<file path=ppt/tags/tag67.xml><?xml version="1.0" encoding="utf-8"?>
<p:tagLst xmlns:p="http://schemas.openxmlformats.org/presentationml/2006/main">
  <p:tag name="KSO_WM_BEAUTIFY_FLAG" val=""/>
</p:tagLst>
</file>

<file path=ppt/tags/tag68.xml><?xml version="1.0" encoding="utf-8"?>
<p:tagLst xmlns:p="http://schemas.openxmlformats.org/presentationml/2006/main">
  <p:tag name="KSO_WM_BEAUTIFY_FLAG" val=""/>
</p:tagLst>
</file>

<file path=ppt/tags/tag69.xml><?xml version="1.0" encoding="utf-8"?>
<p:tagLst xmlns:p="http://schemas.openxmlformats.org/presentationml/2006/main">
  <p:tag name="KSO_WM_BEAUTIFY_FLAG" val=""/>
</p:tagLst>
</file>

<file path=ppt/tags/tag70.xml><?xml version="1.0" encoding="utf-8"?>
<p:tagLst xmlns:p="http://schemas.openxmlformats.org/presentationml/2006/main">
  <p:tag name="KSO_WM_BEAUTIFY_FLAG" val=""/>
</p:tagLst>
</file>

<file path=ppt/tags/tag71.xml><?xml version="1.0" encoding="utf-8"?>
<p:tagLst xmlns:p="http://schemas.openxmlformats.org/presentationml/2006/main">
  <p:tag name="KSO_WM_BEAUTIFY_FLAG" val=""/>
</p:tagLst>
</file>

<file path=ppt/tags/tag72.xml><?xml version="1.0" encoding="utf-8"?>
<p:tagLst xmlns:p="http://schemas.openxmlformats.org/presentationml/2006/main">
  <p:tag name="KSO_WM_BEAUTIFY_FLAG" val=""/>
</p:tagLst>
</file>

<file path=ppt/tags/tag73.xml><?xml version="1.0" encoding="utf-8"?>
<p:tagLst xmlns:p="http://schemas.openxmlformats.org/presentationml/2006/main">
  <p:tag name="KSO_WM_BEAUTIFY_FLAG" val=""/>
</p:tagLst>
</file>

<file path=ppt/tags/tag74.xml><?xml version="1.0" encoding="utf-8"?>
<p:tagLst xmlns:p="http://schemas.openxmlformats.org/presentationml/2006/main">
  <p:tag name="KSO_WM_BEAUTIFY_FLAG" val=""/>
</p:tagLst>
</file>

<file path=ppt/tags/tag75.xml><?xml version="1.0" encoding="utf-8"?>
<p:tagLst xmlns:p="http://schemas.openxmlformats.org/presentationml/2006/main">
  <p:tag name="KSO_WM_BEAUTIFY_FLAG" val=""/>
</p:tagLst>
</file>

<file path=ppt/tags/tag76.xml><?xml version="1.0" encoding="utf-8"?>
<p:tagLst xmlns:p="http://schemas.openxmlformats.org/presentationml/2006/main">
  <p:tag name="KSO_WM_BEAUTIFY_FLAG" val=""/>
</p:tagLst>
</file>

<file path=ppt/tags/tag77.xml><?xml version="1.0" encoding="utf-8"?>
<p:tagLst xmlns:p="http://schemas.openxmlformats.org/presentationml/2006/main">
  <p:tag name="KSO_WM_BEAUTIFY_FLAG" val=""/>
</p:tagLst>
</file>

<file path=ppt/tags/tag78.xml><?xml version="1.0" encoding="utf-8"?>
<p:tagLst xmlns:p="http://schemas.openxmlformats.org/presentationml/2006/main">
  <p:tag name="KSO_WM_BEAUTIFY_FLAG" val=""/>
</p:tagLst>
</file>

<file path=ppt/tags/tag79.xml><?xml version="1.0" encoding="utf-8"?>
<p:tagLst xmlns:p="http://schemas.openxmlformats.org/presentationml/2006/main">
  <p:tag name="KSO_WM_BEAUTIFY_FLAG" val=""/>
</p:tagLst>
</file>

<file path=ppt/tags/tag80.xml><?xml version="1.0" encoding="utf-8"?>
<p:tagLst xmlns:p="http://schemas.openxmlformats.org/presentationml/2006/main">
  <p:tag name="KSO_WM_BEAUTIFY_FLAG" val=""/>
</p:tagLst>
</file>

<file path=ppt/tags/tag81.xml><?xml version="1.0" encoding="utf-8"?>
<p:tagLst xmlns:p="http://schemas.openxmlformats.org/presentationml/2006/main">
  <p:tag name="KSO_WM_BEAUTIFY_FLAG" val=""/>
</p:tagLst>
</file>

<file path=ppt/tags/tag82.xml><?xml version="1.0" encoding="utf-8"?>
<p:tagLst xmlns:p="http://schemas.openxmlformats.org/presentationml/2006/main">
  <p:tag name="KSO_WM_BEAUTIFY_FLAG" val=""/>
</p:tagLst>
</file>

<file path=ppt/tags/tag83.xml><?xml version="1.0" encoding="utf-8"?>
<p:tagLst xmlns:p="http://schemas.openxmlformats.org/presentationml/2006/main">
  <p:tag name="KSO_WM_BEAUTIFY_FLAG" val=""/>
</p:tagLst>
</file>

<file path=ppt/tags/tag84.xml><?xml version="1.0" encoding="utf-8"?>
<p:tagLst xmlns:p="http://schemas.openxmlformats.org/presentationml/2006/main">
  <p:tag name="KSO_WM_BEAUTIFY_FLAG" val=""/>
</p:tagLst>
</file>

<file path=ppt/tags/tag85.xml><?xml version="1.0" encoding="utf-8"?>
<p:tagLst xmlns:p="http://schemas.openxmlformats.org/presentationml/2006/main">
  <p:tag name="KSO_WM_BEAUTIFY_FLAG" val=""/>
</p:tagLst>
</file>

<file path=ppt/tags/tag86.xml><?xml version="1.0" encoding="utf-8"?>
<p:tagLst xmlns:p="http://schemas.openxmlformats.org/presentationml/2006/main">
  <p:tag name="KSO_WM_BEAUTIFY_FLAG" val=""/>
</p:tagLst>
</file>

<file path=ppt/tags/tag87.xml><?xml version="1.0" encoding="utf-8"?>
<p:tagLst xmlns:p="http://schemas.openxmlformats.org/presentationml/2006/main">
  <p:tag name="KSO_WM_BEAUTIFY_FLAG" val=""/>
</p:tagLst>
</file>

<file path=ppt/tags/tag88.xml><?xml version="1.0" encoding="utf-8"?>
<p:tagLst xmlns:p="http://schemas.openxmlformats.org/presentationml/2006/main">
  <p:tag name="KSO_WM_BEAUTIFY_FLAG" val=""/>
</p:tagLst>
</file>

<file path=ppt/tags/tag89.xml><?xml version="1.0" encoding="utf-8"?>
<p:tagLst xmlns:p="http://schemas.openxmlformats.org/presentationml/2006/main">
  <p:tag name="KSO_WM_BEAUTIFY_FLAG" val=""/>
</p:tagLst>
</file>

<file path=ppt/tags/tag90.xml><?xml version="1.0" encoding="utf-8"?>
<p:tagLst xmlns:p="http://schemas.openxmlformats.org/presentationml/2006/main">
  <p:tag name="KSO_WM_BEAUTIFY_FLAG" val=""/>
</p:tagLst>
</file>

<file path=ppt/tags/tag91.xml><?xml version="1.0" encoding="utf-8"?>
<p:tagLst xmlns:p="http://schemas.openxmlformats.org/presentationml/2006/main">
  <p:tag name="KSO_WM_BEAUTIFY_FLAG" val=""/>
</p:tagLst>
</file>

<file path=ppt/tags/tag92.xml><?xml version="1.0" encoding="utf-8"?>
<p:tagLst xmlns:p="http://schemas.openxmlformats.org/presentationml/2006/main">
  <p:tag name="KSO_WM_BEAUTIFY_FLAG" val=""/>
</p:tagLst>
</file>

<file path=ppt/tags/tag93.xml><?xml version="1.0" encoding="utf-8"?>
<p:tagLst xmlns:p="http://schemas.openxmlformats.org/presentationml/2006/main">
  <p:tag name="KSO_WM_BEAUTIFY_FLAG" val=""/>
</p:tagLst>
</file>

<file path=ppt/tags/tag94.xml><?xml version="1.0" encoding="utf-8"?>
<p:tagLst xmlns:p="http://schemas.openxmlformats.org/presentationml/2006/main">
  <p:tag name="KSO_WM_BEAUTIFY_FLAG" val=""/>
</p:tagLst>
</file>

<file path=ppt/tags/tag95.xml><?xml version="1.0" encoding="utf-8"?>
<p:tagLst xmlns:p="http://schemas.openxmlformats.org/presentationml/2006/main">
  <p:tag name="KSO_WM_BEAUTIFY_FLAG" val=""/>
</p:tagLst>
</file>

<file path=ppt/tags/tag96.xml><?xml version="1.0" encoding="utf-8"?>
<p:tagLst xmlns:p="http://schemas.openxmlformats.org/presentationml/2006/main">
  <p:tag name="KSO_WM_BEAUTIFY_FLAG" val=""/>
</p:tagLst>
</file>

<file path=ppt/tags/tag97.xml><?xml version="1.0" encoding="utf-8"?>
<p:tagLst xmlns:p="http://schemas.openxmlformats.org/presentationml/2006/main">
  <p:tag name="KSO_WM_BEAUTIFY_FLAG" val=""/>
</p:tagLst>
</file>

<file path=ppt/tags/tag98.xml><?xml version="1.0" encoding="utf-8"?>
<p:tagLst xmlns:p="http://schemas.openxmlformats.org/presentationml/2006/main">
  <p:tag name="KSO_WM_BEAUTIFY_FLAG" val=""/>
</p:tagLst>
</file>

<file path=ppt/tags/tag99.xml><?xml version="1.0" encoding="utf-8"?>
<p:tagLst xmlns:p="http://schemas.openxmlformats.org/presentationml/2006/main">
  <p:tag name="KSO_WM_BEAUTIFY_FLAG" val=""/>
</p:tagLst>
</file>

<file path=ppt/tags/tag100.xml><?xml version="1.0" encoding="utf-8"?>
<p:tagLst xmlns:p="http://schemas.openxmlformats.org/presentationml/2006/main">
  <p:tag name="KSO_WM_BEAUTIFY_FLAG" val=""/>
</p:tagLst>
</file>

<file path=ppt/tags/tag101.xml><?xml version="1.0" encoding="utf-8"?>
<p:tagLst xmlns:p="http://schemas.openxmlformats.org/presentationml/2006/main">
  <p:tag name="KSO_WM_BEAUTIFY_FLAG" val=""/>
</p:tagLst>
</file>

<file path=ppt/tags/tag102.xml><?xml version="1.0" encoding="utf-8"?>
<p:tagLst xmlns:p="http://schemas.openxmlformats.org/presentationml/2006/main">
  <p:tag name="KSO_WM_BEAUTIFY_FLAG" val=""/>
</p:tagLst>
</file>

<file path=ppt/tags/tag103.xml><?xml version="1.0" encoding="utf-8"?>
<p:tagLst xmlns:p="http://schemas.openxmlformats.org/presentationml/2006/main">
  <p:tag name="KSO_WM_BEAUTIFY_FLAG" val=""/>
</p:tagLst>
</file>

<file path=ppt/tags/tag104.xml><?xml version="1.0" encoding="utf-8"?>
<p:tagLst xmlns:p="http://schemas.openxmlformats.org/presentationml/2006/main">
  <p:tag name="KSO_WM_BEAUTIFY_FLAG" val=""/>
</p:tagLst>
</file>

<file path=ppt/tags/tag105.xml><?xml version="1.0" encoding="utf-8"?>
<p:tagLst xmlns:p="http://schemas.openxmlformats.org/presentationml/2006/main">
  <p:tag name="KSO_WM_BEAUTIFY_FLAG" val=""/>
</p:tagLst>
</file>

<file path=ppt/tags/tag106.xml><?xml version="1.0" encoding="utf-8"?>
<p:tagLst xmlns:p="http://schemas.openxmlformats.org/presentationml/2006/main">
  <p:tag name="KSO_WM_BEAUTIFY_FLAG" val=""/>
</p:tagLst>
</file>

<file path=ppt/tags/tag107.xml><?xml version="1.0" encoding="utf-8"?>
<p:tagLst xmlns:p="http://schemas.openxmlformats.org/presentationml/2006/main">
  <p:tag name="KSO_WM_BEAUTIFY_FLAG" val=""/>
</p:tagLst>
</file>

<file path=ppt/tags/tag108.xml><?xml version="1.0" encoding="utf-8"?>
<p:tagLst xmlns:p="http://schemas.openxmlformats.org/presentationml/2006/main">
  <p:tag name="KSO_WM_BEAUTIFY_FLAG" val=""/>
</p:tagLst>
</file>

<file path=ppt/tags/tag109.xml><?xml version="1.0" encoding="utf-8"?>
<p:tagLst xmlns:p="http://schemas.openxmlformats.org/presentationml/2006/main">
  <p:tag name="KSO_WM_BEAUTIFY_FLAG" val=""/>
</p:tagLst>
</file>

<file path=ppt/tags/tag110.xml><?xml version="1.0" encoding="utf-8"?>
<p:tagLst xmlns:p="http://schemas.openxmlformats.org/presentationml/2006/main">
  <p:tag name="KSO_WM_BEAUTIFY_FLAG" val=""/>
</p:tagLst>
</file>

<file path=ppt/tags/tag111.xml><?xml version="1.0" encoding="utf-8"?>
<p:tagLst xmlns:p="http://schemas.openxmlformats.org/presentationml/2006/main">
  <p:tag name="KSO_WM_BEAUTIFY_FLAG" val=""/>
</p:tagLst>
</file>

<file path=ppt/tags/tag112.xml><?xml version="1.0" encoding="utf-8"?>
<p:tagLst xmlns:p="http://schemas.openxmlformats.org/presentationml/2006/main">
  <p:tag name="KSO_WM_BEAUTIFY_FLAG" val=""/>
</p:tagLst>
</file>

<file path=ppt/tags/tag113.xml><?xml version="1.0" encoding="utf-8"?>
<p:tagLst xmlns:p="http://schemas.openxmlformats.org/presentationml/2006/main">
  <p:tag name="KSO_WM_BEAUTIFY_FLAG" val=""/>
</p:tagLst>
</file>

<file path=ppt/tags/tag114.xml><?xml version="1.0" encoding="utf-8"?>
<p:tagLst xmlns:p="http://schemas.openxmlformats.org/presentationml/2006/main">
  <p:tag name="KSO_WM_BEAUTIFY_FLAG" val=""/>
</p:tagLst>
</file>

<file path=ppt/tags/tag115.xml><?xml version="1.0" encoding="utf-8"?>
<p:tagLst xmlns:p="http://schemas.openxmlformats.org/presentationml/2006/main">
  <p:tag name="KSO_WM_BEAUTIFY_FLAG" val=""/>
</p:tagLst>
</file>

<file path=ppt/tags/tag116.xml><?xml version="1.0" encoding="utf-8"?>
<p:tagLst xmlns:p="http://schemas.openxmlformats.org/presentationml/2006/main">
  <p:tag name="KSO_WM_BEAUTIFY_FLAG" val=""/>
</p:tagLst>
</file>

<file path=ppt/tags/tag117.xml><?xml version="1.0" encoding="utf-8"?>
<p:tagLst xmlns:p="http://schemas.openxmlformats.org/presentationml/2006/main">
  <p:tag name="KSO_WM_BEAUTIFY_FLAG" val=""/>
</p:tagLst>
</file>

<file path=ppt/tags/tag118.xml><?xml version="1.0" encoding="utf-8"?>
<p:tagLst xmlns:p="http://schemas.openxmlformats.org/presentationml/2006/main">
  <p:tag name="KSO_WM_BEAUTIFY_FLAG" val=""/>
</p:tagLst>
</file>

<file path=ppt/tags/tag119.xml><?xml version="1.0" encoding="utf-8"?>
<p:tagLst xmlns:p="http://schemas.openxmlformats.org/presentationml/2006/main">
  <p:tag name="KSO_WM_BEAUTIFY_FLAG" val=""/>
</p:tagLst>
</file>

<file path=ppt/tags/tag120.xml><?xml version="1.0" encoding="utf-8"?>
<p:tagLst xmlns:p="http://schemas.openxmlformats.org/presentationml/2006/main">
  <p:tag name="KSO_WM_BEAUTIFY_FLAG" val=""/>
</p:tagLst>
</file>

<file path=ppt/tags/tag121.xml><?xml version="1.0" encoding="utf-8"?>
<p:tagLst xmlns:p="http://schemas.openxmlformats.org/presentationml/2006/main">
  <p:tag name="KSO_WM_BEAUTIFY_FLAG" val=""/>
</p:tagLst>
</file>

<file path=ppt/tags/tag122.xml><?xml version="1.0" encoding="utf-8"?>
<p:tagLst xmlns:p="http://schemas.openxmlformats.org/presentationml/2006/main">
  <p:tag name="KSO_WM_BEAUTIFY_FLAG" val=""/>
</p:tagLst>
</file>

<file path=ppt/tags/tag123.xml><?xml version="1.0" encoding="utf-8"?>
<p:tagLst xmlns:p="http://schemas.openxmlformats.org/presentationml/2006/main">
  <p:tag name="KSO_WM_BEAUTIFY_FLAG" val=""/>
</p:tagLst>
</file>

<file path=ppt/tags/tag124.xml><?xml version="1.0" encoding="utf-8"?>
<p:tagLst xmlns:p="http://schemas.openxmlformats.org/presentationml/2006/main">
  <p:tag name="KSO_WM_BEAUTIFY_FLAG" val=""/>
</p:tagLst>
</file>

<file path=ppt/tags/tag125.xml><?xml version="1.0" encoding="utf-8"?>
<p:tagLst xmlns:p="http://schemas.openxmlformats.org/presentationml/2006/main">
  <p:tag name="KSO_WM_BEAUTIFY_FLAG" val=""/>
</p:tagLst>
</file>

<file path=ppt/tags/tag126.xml><?xml version="1.0" encoding="utf-8"?>
<p:tagLst xmlns:p="http://schemas.openxmlformats.org/presentationml/2006/main">
  <p:tag name="KSO_WM_BEAUTIFY_FLAG" val=""/>
</p:tagLst>
</file>

<file path=ppt/tags/tag127.xml><?xml version="1.0" encoding="utf-8"?>
<p:tagLst xmlns:p="http://schemas.openxmlformats.org/presentationml/2006/main">
  <p:tag name="KSO_WM_BEAUTIFY_FLAG" val=""/>
</p:tagLst>
</file>

<file path=ppt/tags/tag128.xml><?xml version="1.0" encoding="utf-8"?>
<p:tagLst xmlns:p="http://schemas.openxmlformats.org/presentationml/2006/main">
  <p:tag name="KSO_WM_BEAUTIFY_FLAG" val=""/>
</p:tagLst>
</file>

<file path=ppt/tags/tag129.xml><?xml version="1.0" encoding="utf-8"?>
<p:tagLst xmlns:p="http://schemas.openxmlformats.org/presentationml/2006/main">
  <p:tag name="KSO_WM_BEAUTIFY_FLAG" val=""/>
</p:tagLst>
</file>

<file path=ppt/tags/tag130.xml><?xml version="1.0" encoding="utf-8"?>
<p:tagLst xmlns:p="http://schemas.openxmlformats.org/presentationml/2006/main">
  <p:tag name="KSO_WM_BEAUTIFY_FLAG" val=""/>
</p:tagLst>
</file>

<file path=ppt/tags/tag131.xml><?xml version="1.0" encoding="utf-8"?>
<p:tagLst xmlns:p="http://schemas.openxmlformats.org/presentationml/2006/main">
  <p:tag name="KSO_WM_BEAUTIFY_FLAG" val=""/>
</p:tagLst>
</file>

<file path=ppt/tags/tag132.xml><?xml version="1.0" encoding="utf-8"?>
<p:tagLst xmlns:p="http://schemas.openxmlformats.org/presentationml/2006/main">
  <p:tag name="KSO_WM_BEAUTIFY_FLAG" val=""/>
</p:tagLst>
</file>

<file path=ppt/tags/tag133.xml><?xml version="1.0" encoding="utf-8"?>
<p:tagLst xmlns:p="http://schemas.openxmlformats.org/presentationml/2006/main">
  <p:tag name="KSO_WM_BEAUTIFY_FLAG" val=""/>
</p:tagLst>
</file>

<file path=ppt/tags/tag134.xml><?xml version="1.0" encoding="utf-8"?>
<p:tagLst xmlns:p="http://schemas.openxmlformats.org/presentationml/2006/main">
  <p:tag name="KSO_WM_BEAUTIFY_FLAG" val=""/>
</p:tagLst>
</file>

<file path=ppt/tags/tag135.xml><?xml version="1.0" encoding="utf-8"?>
<p:tagLst xmlns:p="http://schemas.openxmlformats.org/presentationml/2006/main">
  <p:tag name="KSO_WM_BEAUTIFY_FLAG" val=""/>
</p:tagLst>
</file>

<file path=ppt/tags/tag136.xml><?xml version="1.0" encoding="utf-8"?>
<p:tagLst xmlns:p="http://schemas.openxmlformats.org/presentationml/2006/main">
  <p:tag name="KSO_WM_BEAUTIFY_FLAG" val=""/>
</p:tagLst>
</file>

<file path=ppt/tags/tag137.xml><?xml version="1.0" encoding="utf-8"?>
<p:tagLst xmlns:p="http://schemas.openxmlformats.org/presentationml/2006/main">
  <p:tag name="KSO_WM_BEAUTIFY_FLAG" val=""/>
</p:tagLst>
</file>

<file path=ppt/tags/tag138.xml><?xml version="1.0" encoding="utf-8"?>
<p:tagLst xmlns:p="http://schemas.openxmlformats.org/presentationml/2006/main">
  <p:tag name="KSO_WM_BEAUTIFY_FLAG" val=""/>
</p:tagLst>
</file>

<file path=ppt/tags/tag139.xml><?xml version="1.0" encoding="utf-8"?>
<p:tagLst xmlns:p="http://schemas.openxmlformats.org/presentationml/2006/main">
  <p:tag name="KSO_WM_BEAUTIFY_FLAG" val=""/>
</p:tagLst>
</file>

<file path=ppt/tags/tag140.xml><?xml version="1.0" encoding="utf-8"?>
<p:tagLst xmlns:p="http://schemas.openxmlformats.org/presentationml/2006/main">
  <p:tag name="KSO_WM_BEAUTIFY_FLAG" val=""/>
</p:tagLst>
</file>

<file path=ppt/tags/tag141.xml><?xml version="1.0" encoding="utf-8"?>
<p:tagLst xmlns:p="http://schemas.openxmlformats.org/presentationml/2006/main">
  <p:tag name="KSO_WM_BEAUTIFY_FLAG" val=""/>
</p:tagLst>
</file>

<file path=ppt/tags/tag142.xml><?xml version="1.0" encoding="utf-8"?>
<p:tagLst xmlns:p="http://schemas.openxmlformats.org/presentationml/2006/main">
  <p:tag name="KSO_WM_BEAUTIFY_FLAG" val=""/>
</p:tagLst>
</file>

<file path=ppt/tags/tag143.xml><?xml version="1.0" encoding="utf-8"?>
<p:tagLst xmlns:p="http://schemas.openxmlformats.org/presentationml/2006/main">
  <p:tag name="KSO_WM_BEAUTIFY_FLAG" val=""/>
</p:tagLst>
</file>

<file path=ppt/tags/tag144.xml><?xml version="1.0" encoding="utf-8"?>
<p:tagLst xmlns:p="http://schemas.openxmlformats.org/presentationml/2006/main">
  <p:tag name="KSO_WM_BEAUTIFY_FLAG" val=""/>
</p:tagLst>
</file>

<file path=ppt/tags/tag145.xml><?xml version="1.0" encoding="utf-8"?>
<p:tagLst xmlns:p="http://schemas.openxmlformats.org/presentationml/2006/main">
  <p:tag name="KSO_WM_BEAUTIFY_FLAG" val=""/>
</p:tagLst>
</file>

<file path=ppt/tags/tag146.xml><?xml version="1.0" encoding="utf-8"?>
<p:tagLst xmlns:p="http://schemas.openxmlformats.org/presentationml/2006/main">
  <p:tag name="KSO_WM_BEAUTIFY_FLAG" val=""/>
</p:tagLst>
</file>

<file path=ppt/tags/tag147.xml><?xml version="1.0" encoding="utf-8"?>
<p:tagLst xmlns:p="http://schemas.openxmlformats.org/presentationml/2006/main">
  <p:tag name="KSO_WM_BEAUTIFY_FLAG" val=""/>
</p:tagLst>
</file>

<file path=ppt/tags/tag148.xml><?xml version="1.0" encoding="utf-8"?>
<p:tagLst xmlns:p="http://schemas.openxmlformats.org/presentationml/2006/main">
  <p:tag name="KSO_WM_BEAUTIFY_FLAG" val=""/>
</p:tagLst>
</file>

<file path=ppt/tags/tag149.xml><?xml version="1.0" encoding="utf-8"?>
<p:tagLst xmlns:p="http://schemas.openxmlformats.org/presentationml/2006/main">
  <p:tag name="KSO_WM_BEAUTIFY_FLAG" val=""/>
</p:tagLst>
</file>

<file path=ppt/tags/tag150.xml><?xml version="1.0" encoding="utf-8"?>
<p:tagLst xmlns:p="http://schemas.openxmlformats.org/presentationml/2006/main">
  <p:tag name="KSO_WM_BEAUTIFY_FLAG" val=""/>
</p:tagLst>
</file>

<file path=ppt/tags/tag151.xml><?xml version="1.0" encoding="utf-8"?>
<p:tagLst xmlns:p="http://schemas.openxmlformats.org/presentationml/2006/main">
  <p:tag name="KSO_WM_BEAUTIFY_FLAG" val=""/>
</p:tagLst>
</file>

<file path=ppt/tags/tag152.xml><?xml version="1.0" encoding="utf-8"?>
<p:tagLst xmlns:p="http://schemas.openxmlformats.org/presentationml/2006/main">
  <p:tag name="KSO_WM_BEAUTIFY_FLAG" val=""/>
</p:tagLst>
</file>

<file path=ppt/tags/tag153.xml><?xml version="1.0" encoding="utf-8"?>
<p:tagLst xmlns:p="http://schemas.openxmlformats.org/presentationml/2006/main">
  <p:tag name="KSO_WM_BEAUTIFY_FLAG" val=""/>
</p:tagLst>
</file>

<file path=ppt/tags/tag154.xml><?xml version="1.0" encoding="utf-8"?>
<p:tagLst xmlns:p="http://schemas.openxmlformats.org/presentationml/2006/main">
  <p:tag name="KSO_WM_BEAUTIFY_FLAG" val=""/>
</p:tagLst>
</file>

<file path=ppt/tags/tag155.xml><?xml version="1.0" encoding="utf-8"?>
<p:tagLst xmlns:p="http://schemas.openxmlformats.org/presentationml/2006/main">
  <p:tag name="KSO_WM_BEAUTIFY_FLAG" val=""/>
</p:tagLst>
</file>

<file path=ppt/tags/tag156.xml><?xml version="1.0" encoding="utf-8"?>
<p:tagLst xmlns:p="http://schemas.openxmlformats.org/presentationml/2006/main">
  <p:tag name="KSO_WM_BEAUTIFY_FLAG" val=""/>
</p:tagLst>
</file>

<file path=ppt/tags/tag157.xml><?xml version="1.0" encoding="utf-8"?>
<p:tagLst xmlns:p="http://schemas.openxmlformats.org/presentationml/2006/main">
  <p:tag name="KSO_WM_BEAUTIFY_FLAG" val=""/>
</p:tagLst>
</file>

<file path=ppt/tags/tag158.xml><?xml version="1.0" encoding="utf-8"?>
<p:tagLst xmlns:p="http://schemas.openxmlformats.org/presentationml/2006/main">
  <p:tag name="KSO_WM_BEAUTIFY_FLAG" val=""/>
</p:tagLst>
</file>

<file path=ppt/tags/tag159.xml><?xml version="1.0" encoding="utf-8"?>
<p:tagLst xmlns:p="http://schemas.openxmlformats.org/presentationml/2006/main">
  <p:tag name="KSO_WM_BEAUTIFY_FLAG" val=""/>
</p:tagLst>
</file>

<file path=ppt/tags/tag160.xml><?xml version="1.0" encoding="utf-8"?>
<p:tagLst xmlns:p="http://schemas.openxmlformats.org/presentationml/2006/main">
  <p:tag name="KSO_WM_BEAUTIFY_FLAG" val=""/>
</p:tagLst>
</file>

<file path=ppt/tags/tag161.xml><?xml version="1.0" encoding="utf-8"?>
<p:tagLst xmlns:p="http://schemas.openxmlformats.org/presentationml/2006/main">
  <p:tag name="KSO_WM_BEAUTIFY_FLAG" val=""/>
</p:tagLst>
</file>

<file path=ppt/tags/tag162.xml><?xml version="1.0" encoding="utf-8"?>
<p:tagLst xmlns:p="http://schemas.openxmlformats.org/presentationml/2006/main">
  <p:tag name="KSO_WM_BEAUTIFY_FLAG" val=""/>
</p:tagLst>
</file>

<file path=ppt/tags/tag163.xml><?xml version="1.0" encoding="utf-8"?>
<p:tagLst xmlns:p="http://schemas.openxmlformats.org/presentationml/2006/main">
  <p:tag name="KSO_WM_BEAUTIFY_FLAG" val=""/>
</p:tagLst>
</file>

<file path=ppt/tags/tag164.xml><?xml version="1.0" encoding="utf-8"?>
<p:tagLst xmlns:p="http://schemas.openxmlformats.org/presentationml/2006/main">
  <p:tag name="KSO_WM_BEAUTIFY_FLAG" val=""/>
</p:tagLst>
</file>

<file path=ppt/tags/tag165.xml><?xml version="1.0" encoding="utf-8"?>
<p:tagLst xmlns:p="http://schemas.openxmlformats.org/presentationml/2006/main">
  <p:tag name="KSO_WM_BEAUTIFY_FLAG" val=""/>
</p:tagLst>
</file>

<file path=ppt/tags/tag166.xml><?xml version="1.0" encoding="utf-8"?>
<p:tagLst xmlns:p="http://schemas.openxmlformats.org/presentationml/2006/main">
  <p:tag name="KSO_WM_BEAUTIFY_FLAG" val=""/>
</p:tagLst>
</file>

<file path=ppt/tags/tag167.xml><?xml version="1.0" encoding="utf-8"?>
<p:tagLst xmlns:p="http://schemas.openxmlformats.org/presentationml/2006/main">
  <p:tag name="KSO_WM_BEAUTIFY_FLAG" val=""/>
</p:tagLst>
</file>

<file path=ppt/tags/tag168.xml><?xml version="1.0" encoding="utf-8"?>
<p:tagLst xmlns:p="http://schemas.openxmlformats.org/presentationml/2006/main">
  <p:tag name="KSO_WM_BEAUTIFY_FLAG" val=""/>
</p:tagLst>
</file>

<file path=ppt/tags/tag169.xml><?xml version="1.0" encoding="utf-8"?>
<p:tagLst xmlns:p="http://schemas.openxmlformats.org/presentationml/2006/main">
  <p:tag name="KSO_WM_BEAUTIFY_FLAG" val=""/>
</p:tagLst>
</file>

<file path=ppt/tags/tag170.xml><?xml version="1.0" encoding="utf-8"?>
<p:tagLst xmlns:p="http://schemas.openxmlformats.org/presentationml/2006/main">
  <p:tag name="KSO_WM_BEAUTIFY_FLAG" val=""/>
</p:tagLst>
</file>

<file path=ppt/tags/tag171.xml><?xml version="1.0" encoding="utf-8"?>
<p:tagLst xmlns:p="http://schemas.openxmlformats.org/presentationml/2006/main">
  <p:tag name="KSO_WM_BEAUTIFY_FLAG" val=""/>
</p:tagLst>
</file>

<file path=ppt/tags/tag172.xml><?xml version="1.0" encoding="utf-8"?>
<p:tagLst xmlns:p="http://schemas.openxmlformats.org/presentationml/2006/main">
  <p:tag name="KSO_WM_BEAUTIFY_FLAG" val=""/>
</p:tagLst>
</file>

<file path=ppt/tags/tag173.xml><?xml version="1.0" encoding="utf-8"?>
<p:tagLst xmlns:p="http://schemas.openxmlformats.org/presentationml/2006/main">
  <p:tag name="KSO_WM_BEAUTIFY_FLAG" val=""/>
</p:tagLst>
</file>

<file path=ppt/tags/tag174.xml><?xml version="1.0" encoding="utf-8"?>
<p:tagLst xmlns:p="http://schemas.openxmlformats.org/presentationml/2006/main">
  <p:tag name="KSO_WM_BEAUTIFY_FLAG" val=""/>
</p:tagLst>
</file>

<file path=ppt/tags/tag175.xml><?xml version="1.0" encoding="utf-8"?>
<p:tagLst xmlns:p="http://schemas.openxmlformats.org/presentationml/2006/main">
  <p:tag name="KSO_WM_BEAUTIFY_FLAG" val=""/>
</p:tagLst>
</file>

<file path=ppt/tags/tag176.xml><?xml version="1.0" encoding="utf-8"?>
<p:tagLst xmlns:p="http://schemas.openxmlformats.org/presentationml/2006/main">
  <p:tag name="KSO_WM_BEAUTIFY_FLAG" val=""/>
</p:tagLst>
</file>

<file path=ppt/tags/tag177.xml><?xml version="1.0" encoding="utf-8"?>
<p:tagLst xmlns:p="http://schemas.openxmlformats.org/presentationml/2006/main">
  <p:tag name="KSO_WM_BEAUTIFY_FLAG" val=""/>
</p:tagLst>
</file>

<file path=ppt/tags/tag178.xml><?xml version="1.0" encoding="utf-8"?>
<p:tagLst xmlns:p="http://schemas.openxmlformats.org/presentationml/2006/main">
  <p:tag name="KSO_WM_BEAUTIFY_FLAG" val=""/>
</p:tagLst>
</file>

<file path=ppt/tags/tag179.xml><?xml version="1.0" encoding="utf-8"?>
<p:tagLst xmlns:p="http://schemas.openxmlformats.org/presentationml/2006/main">
  <p:tag name="KSO_WM_BEAUTIFY_FLAG" val=""/>
</p:tagLst>
</file>

<file path=ppt/tags/tag180.xml><?xml version="1.0" encoding="utf-8"?>
<p:tagLst xmlns:p="http://schemas.openxmlformats.org/presentationml/2006/main">
  <p:tag name="KSO_WM_BEAUTIFY_FLAG" val=""/>
</p:tagLst>
</file>

<file path=ppt/tags/tag181.xml><?xml version="1.0" encoding="utf-8"?>
<p:tagLst xmlns:p="http://schemas.openxmlformats.org/presentationml/2006/main">
  <p:tag name="KSO_WM_BEAUTIFY_FLAG" val=""/>
</p:tagLst>
</file>

<file path=ppt/tags/tag182.xml><?xml version="1.0" encoding="utf-8"?>
<p:tagLst xmlns:p="http://schemas.openxmlformats.org/presentationml/2006/main">
  <p:tag name="KSO_WM_BEAUTIFY_FLAG" val=""/>
</p:tagLst>
</file>

<file path=ppt/tags/tag183.xml><?xml version="1.0" encoding="utf-8"?>
<p:tagLst xmlns:p="http://schemas.openxmlformats.org/presentationml/2006/main">
  <p:tag name="KSO_WM_BEAUTIFY_FLAG" val=""/>
</p:tagLst>
</file>

<file path=ppt/tags/tag184.xml><?xml version="1.0" encoding="utf-8"?>
<p:tagLst xmlns:p="http://schemas.openxmlformats.org/presentationml/2006/main">
  <p:tag name="KSO_WM_BEAUTIFY_FLAG" val=""/>
</p:tagLst>
</file>

<file path=ppt/tags/tag185.xml><?xml version="1.0" encoding="utf-8"?>
<p:tagLst xmlns:p="http://schemas.openxmlformats.org/presentationml/2006/main">
  <p:tag name="KSO_WM_BEAUTIFY_FLAG" val=""/>
</p:tagLst>
</file>

<file path=ppt/tags/tag186.xml><?xml version="1.0" encoding="utf-8"?>
<p:tagLst xmlns:p="http://schemas.openxmlformats.org/presentationml/2006/main">
  <p:tag name="KSO_WM_BEAUTIFY_FLAG" val=""/>
</p:tagLst>
</file>

<file path=ppt/tags/tag187.xml><?xml version="1.0" encoding="utf-8"?>
<p:tagLst xmlns:p="http://schemas.openxmlformats.org/presentationml/2006/main">
  <p:tag name="KSO_WM_BEAUTIFY_FLAG" val=""/>
</p:tagLst>
</file>

<file path=ppt/tags/tag188.xml><?xml version="1.0" encoding="utf-8"?>
<p:tagLst xmlns:p="http://schemas.openxmlformats.org/presentationml/2006/main">
  <p:tag name="KSO_WM_BEAUTIFY_FLAG" val=""/>
</p:tagLst>
</file>

<file path=ppt/tags/tag189.xml><?xml version="1.0" encoding="utf-8"?>
<p:tagLst xmlns:p="http://schemas.openxmlformats.org/presentationml/2006/main">
  <p:tag name="KSO_WM_BEAUTIFY_FLAG" val=""/>
</p:tagLst>
</file>

<file path=ppt/tags/tag190.xml><?xml version="1.0" encoding="utf-8"?>
<p:tagLst xmlns:p="http://schemas.openxmlformats.org/presentationml/2006/main">
  <p:tag name="KSO_WM_BEAUTIFY_FLAG" val=""/>
</p:tagLst>
</file>

<file path=ppt/tags/tag191.xml><?xml version="1.0" encoding="utf-8"?>
<p:tagLst xmlns:p="http://schemas.openxmlformats.org/presentationml/2006/main">
  <p:tag name="KSO_WM_BEAUTIFY_FLAG" val=""/>
</p:tagLst>
</file>

<file path=ppt/tags/tag192.xml><?xml version="1.0" encoding="utf-8"?>
<p:tagLst xmlns:p="http://schemas.openxmlformats.org/presentationml/2006/main">
  <p:tag name="KSO_WM_BEAUTIFY_FLAG" val=""/>
</p:tagLst>
</file>

<file path=ppt/tags/tag193.xml><?xml version="1.0" encoding="utf-8"?>
<p:tagLst xmlns:p="http://schemas.openxmlformats.org/presentationml/2006/main">
  <p:tag name="KSO_WM_BEAUTIFY_FLAG" val=""/>
</p:tagLst>
</file>

<file path=ppt/tags/tag194.xml><?xml version="1.0" encoding="utf-8"?>
<p:tagLst xmlns:p="http://schemas.openxmlformats.org/presentationml/2006/main">
  <p:tag name="KSO_WM_BEAUTIFY_FLAG" val=""/>
</p:tagLst>
</file>

<file path=ppt/tags/tag195.xml><?xml version="1.0" encoding="utf-8"?>
<p:tagLst xmlns:p="http://schemas.openxmlformats.org/presentationml/2006/main">
  <p:tag name="KSO_WM_BEAUTIFY_FLAG" val=""/>
</p:tagLst>
</file>

<file path=ppt/tags/tag196.xml><?xml version="1.0" encoding="utf-8"?>
<p:tagLst xmlns:p="http://schemas.openxmlformats.org/presentationml/2006/main">
  <p:tag name="KSO_WM_BEAUTIFY_FLAG" val=""/>
</p:tagLst>
</file>

<file path=ppt/tags/tag197.xml><?xml version="1.0" encoding="utf-8"?>
<p:tagLst xmlns:p="http://schemas.openxmlformats.org/presentationml/2006/main">
  <p:tag name="KSO_WM_BEAUTIFY_FLAG" val=""/>
</p:tagLst>
</file>

<file path=ppt/tags/tag198.xml><?xml version="1.0" encoding="utf-8"?>
<p:tagLst xmlns:p="http://schemas.openxmlformats.org/presentationml/2006/main">
  <p:tag name="KSO_WM_BEAUTIFY_FLAG" val=""/>
</p:tagLst>
</file>

<file path=ppt/tags/tag199.xml><?xml version="1.0" encoding="utf-8"?>
<p:tagLst xmlns:p="http://schemas.openxmlformats.org/presentationml/2006/main">
  <p:tag name="KSO_WM_BEAUTIFY_FLAG" val=""/>
</p:tagLst>
</file>

<file path=ppt/tags/tag200.xml><?xml version="1.0" encoding="utf-8"?>
<p:tagLst xmlns:p="http://schemas.openxmlformats.org/presentationml/2006/main">
  <p:tag name="KSO_WM_BEAUTIFY_FLAG" val=""/>
</p:tagLst>
</file>

<file path=ppt/tags/tag201.xml><?xml version="1.0" encoding="utf-8"?>
<p:tagLst xmlns:p="http://schemas.openxmlformats.org/presentationml/2006/main">
  <p:tag name="KSO_WM_BEAUTIFY_FLAG" val=""/>
</p:tagLst>
</file>

<file path=ppt/tags/tag202.xml><?xml version="1.0" encoding="utf-8"?>
<p:tagLst xmlns:p="http://schemas.openxmlformats.org/presentationml/2006/main">
  <p:tag name="KSO_WM_BEAUTIFY_FLAG" val=""/>
</p:tagLst>
</file>

<file path=ppt/tags/tag203.xml><?xml version="1.0" encoding="utf-8"?>
<p:tagLst xmlns:p="http://schemas.openxmlformats.org/presentationml/2006/main">
  <p:tag name="KSO_WM_BEAUTIFY_FLAG" val=""/>
</p:tagLst>
</file>

<file path=ppt/tags/tag204.xml><?xml version="1.0" encoding="utf-8"?>
<p:tagLst xmlns:p="http://schemas.openxmlformats.org/presentationml/2006/main">
  <p:tag name="KSO_WM_BEAUTIFY_FLAG" val=""/>
</p:tagLst>
</file>

<file path=ppt/tags/tag205.xml><?xml version="1.0" encoding="utf-8"?>
<p:tagLst xmlns:p="http://schemas.openxmlformats.org/presentationml/2006/main">
  <p:tag name="KSO_WM_BEAUTIFY_FLAG" val=""/>
</p:tagLst>
</file>

<file path=ppt/tags/tag206.xml><?xml version="1.0" encoding="utf-8"?>
<p:tagLst xmlns:p="http://schemas.openxmlformats.org/presentationml/2006/main">
  <p:tag name="KSO_WM_BEAUTIFY_FLAG" val=""/>
</p:tagLst>
</file>

<file path=ppt/tags/tag207.xml><?xml version="1.0" encoding="utf-8"?>
<p:tagLst xmlns:p="http://schemas.openxmlformats.org/presentationml/2006/main">
  <p:tag name="KSO_WM_BEAUTIFY_FLAG" val=""/>
</p:tagLst>
</file>

<file path=ppt/tags/tag208.xml><?xml version="1.0" encoding="utf-8"?>
<p:tagLst xmlns:p="http://schemas.openxmlformats.org/presentationml/2006/main">
  <p:tag name="KSO_WM_BEAUTIFY_FLAG" val=""/>
</p:tagLst>
</file>

<file path=ppt/tags/tag209.xml><?xml version="1.0" encoding="utf-8"?>
<p:tagLst xmlns:p="http://schemas.openxmlformats.org/presentationml/2006/main">
  <p:tag name="KSO_WM_BEAUTIFY_FLAG" val=""/>
</p:tagLst>
</file>

<file path=ppt/tags/tag210.xml><?xml version="1.0" encoding="utf-8"?>
<p:tagLst xmlns:p="http://schemas.openxmlformats.org/presentationml/2006/main">
  <p:tag name="KSO_WM_BEAUTIFY_FLAG" val=""/>
</p:tagLst>
</file>

<file path=ppt/tags/tag211.xml><?xml version="1.0" encoding="utf-8"?>
<p:tagLst xmlns:p="http://schemas.openxmlformats.org/presentationml/2006/main">
  <p:tag name="KSO_WM_BEAUTIFY_FLAG" val=""/>
</p:tagLst>
</file>

<file path=ppt/tags/tag212.xml><?xml version="1.0" encoding="utf-8"?>
<p:tagLst xmlns:p="http://schemas.openxmlformats.org/presentationml/2006/main">
  <p:tag name="KSO_WM_BEAUTIFY_FLAG" val=""/>
</p:tagLst>
</file>

<file path=ppt/tags/tag213.xml><?xml version="1.0" encoding="utf-8"?>
<p:tagLst xmlns:p="http://schemas.openxmlformats.org/presentationml/2006/main">
  <p:tag name="KSO_WM_BEAUTIFY_FLAG" val=""/>
</p:tagLst>
</file>

<file path=ppt/tags/tag214.xml><?xml version="1.0" encoding="utf-8"?>
<p:tagLst xmlns:p="http://schemas.openxmlformats.org/presentationml/2006/main">
  <p:tag name="KSO_WM_BEAUTIFY_FLAG" val=""/>
</p:tagLst>
</file>

<file path=ppt/tags/tag215.xml><?xml version="1.0" encoding="utf-8"?>
<p:tagLst xmlns:p="http://schemas.openxmlformats.org/presentationml/2006/main">
  <p:tag name="KSO_WM_BEAUTIFY_FLAG" val=""/>
</p:tagLst>
</file>

<file path=ppt/tags/tag216.xml><?xml version="1.0" encoding="utf-8"?>
<p:tagLst xmlns:p="http://schemas.openxmlformats.org/presentationml/2006/main">
  <p:tag name="KSO_WM_BEAUTIFY_FLAG" val=""/>
</p:tagLst>
</file>

<file path=ppt/tags/tag217.xml><?xml version="1.0" encoding="utf-8"?>
<p:tagLst xmlns:p="http://schemas.openxmlformats.org/presentationml/2006/main">
  <p:tag name="KSO_WM_BEAUTIFY_FLAG" val=""/>
</p:tagLst>
</file>

<file path=ppt/tags/tag218.xml><?xml version="1.0" encoding="utf-8"?>
<p:tagLst xmlns:p="http://schemas.openxmlformats.org/presentationml/2006/main">
  <p:tag name="KSO_WM_BEAUTIFY_FLAG" val=""/>
</p:tagLst>
</file>

<file path=ppt/tags/tag219.xml><?xml version="1.0" encoding="utf-8"?>
<p:tagLst xmlns:p="http://schemas.openxmlformats.org/presentationml/2006/main">
  <p:tag name="KSO_WM_BEAUTIFY_FLAG" val=""/>
</p:tagLst>
</file>

<file path=ppt/tags/tag220.xml><?xml version="1.0" encoding="utf-8"?>
<p:tagLst xmlns:p="http://schemas.openxmlformats.org/presentationml/2006/main">
  <p:tag name="KSO_WM_BEAUTIFY_FLAG" val=""/>
</p:tagLst>
</file>

<file path=ppt/tags/tag221.xml><?xml version="1.0" encoding="utf-8"?>
<p:tagLst xmlns:p="http://schemas.openxmlformats.org/presentationml/2006/main">
  <p:tag name="KSO_WM_BEAUTIFY_FLAG" val=""/>
</p:tagLst>
</file>

<file path=ppt/tags/tag222.xml><?xml version="1.0" encoding="utf-8"?>
<p:tagLst xmlns:p="http://schemas.openxmlformats.org/presentationml/2006/main">
  <p:tag name="KSO_WM_BEAUTIFY_FLAG" val=""/>
</p:tagLst>
</file>

<file path=ppt/tags/tag223.xml><?xml version="1.0" encoding="utf-8"?>
<p:tagLst xmlns:p="http://schemas.openxmlformats.org/presentationml/2006/main">
  <p:tag name="KSO_WM_BEAUTIFY_FLAG" val=""/>
</p:tagLst>
</file>

<file path=ppt/tags/tag224.xml><?xml version="1.0" encoding="utf-8"?>
<p:tagLst xmlns:p="http://schemas.openxmlformats.org/presentationml/2006/main">
  <p:tag name="KSO_WM_BEAUTIFY_FLAG" val=""/>
</p:tagLst>
</file>

<file path=ppt/tags/tag225.xml><?xml version="1.0" encoding="utf-8"?>
<p:tagLst xmlns:p="http://schemas.openxmlformats.org/presentationml/2006/main">
  <p:tag name="KSO_WM_BEAUTIFY_FLAG" val=""/>
</p:tagLst>
</file>

<file path=ppt/tags/tag226.xml><?xml version="1.0" encoding="utf-8"?>
<p:tagLst xmlns:p="http://schemas.openxmlformats.org/presentationml/2006/main">
  <p:tag name="KSO_WM_BEAUTIFY_FLAG" val=""/>
</p:tagLst>
</file>

<file path=ppt/tags/tag227.xml><?xml version="1.0" encoding="utf-8"?>
<p:tagLst xmlns:p="http://schemas.openxmlformats.org/presentationml/2006/main">
  <p:tag name="KSO_WM_BEAUTIFY_FLAG" val=""/>
</p:tagLst>
</file>

<file path=ppt/tags/tag228.xml><?xml version="1.0" encoding="utf-8"?>
<p:tagLst xmlns:p="http://schemas.openxmlformats.org/presentationml/2006/main">
  <p:tag name="KSO_WM_BEAUTIFY_FLAG" val=""/>
</p:tagLst>
</file>

<file path=ppt/tags/tag229.xml><?xml version="1.0" encoding="utf-8"?>
<p:tagLst xmlns:p="http://schemas.openxmlformats.org/presentationml/2006/main">
  <p:tag name="KSO_WM_BEAUTIFY_FLAG" val=""/>
</p:tagLst>
</file>

<file path=ppt/tags/tag230.xml><?xml version="1.0" encoding="utf-8"?>
<p:tagLst xmlns:p="http://schemas.openxmlformats.org/presentationml/2006/main">
  <p:tag name="KSO_WM_BEAUTIFY_FLAG" val=""/>
</p:tagLst>
</file>

<file path=ppt/tags/tag231.xml><?xml version="1.0" encoding="utf-8"?>
<p:tagLst xmlns:p="http://schemas.openxmlformats.org/presentationml/2006/main">
  <p:tag name="KSO_WM_BEAUTIFY_FLAG" val=""/>
</p:tagLst>
</file>

<file path=ppt/tags/tag232.xml><?xml version="1.0" encoding="utf-8"?>
<p:tagLst xmlns:p="http://schemas.openxmlformats.org/presentationml/2006/main">
  <p:tag name="KSO_WM_BEAUTIFY_FLAG" val=""/>
</p:tagLst>
</file>

<file path=ppt/tags/tag233.xml><?xml version="1.0" encoding="utf-8"?>
<p:tagLst xmlns:p="http://schemas.openxmlformats.org/presentationml/2006/main">
  <p:tag name="KSO_WM_BEAUTIFY_FLAG" val=""/>
</p:tagLst>
</file>

<file path=ppt/tags/tag234.xml><?xml version="1.0" encoding="utf-8"?>
<p:tagLst xmlns:p="http://schemas.openxmlformats.org/presentationml/2006/main">
  <p:tag name="KSO_WM_BEAUTIFY_FLAG" val=""/>
</p:tagLst>
</file>

<file path=ppt/tags/tag235.xml><?xml version="1.0" encoding="utf-8"?>
<p:tagLst xmlns:p="http://schemas.openxmlformats.org/presentationml/2006/main">
  <p:tag name="KSO_WM_BEAUTIFY_FLAG" val=""/>
</p:tagLst>
</file>

<file path=ppt/tags/tag236.xml><?xml version="1.0" encoding="utf-8"?>
<p:tagLst xmlns:p="http://schemas.openxmlformats.org/presentationml/2006/main">
  <p:tag name="KSO_WM_BEAUTIFY_FLAG" val=""/>
</p:tagLst>
</file>

<file path=ppt/tags/tag237.xml><?xml version="1.0" encoding="utf-8"?>
<p:tagLst xmlns:p="http://schemas.openxmlformats.org/presentationml/2006/main">
  <p:tag name="KSO_WM_BEAUTIFY_FLAG" val=""/>
</p:tagLst>
</file>

<file path=ppt/tags/tag238.xml><?xml version="1.0" encoding="utf-8"?>
<p:tagLst xmlns:p="http://schemas.openxmlformats.org/presentationml/2006/main">
  <p:tag name="KSO_WM_BEAUTIFY_FLAG" val=""/>
</p:tagLst>
</file>

<file path=ppt/tags/tag239.xml><?xml version="1.0" encoding="utf-8"?>
<p:tagLst xmlns:p="http://schemas.openxmlformats.org/presentationml/2006/main">
  <p:tag name="KSO_WM_BEAUTIFY_FLAG" val=""/>
</p:tagLst>
</file>

<file path=ppt/tags/tag240.xml><?xml version="1.0" encoding="utf-8"?>
<p:tagLst xmlns:p="http://schemas.openxmlformats.org/presentationml/2006/main">
  <p:tag name="KSO_WM_BEAUTIFY_FLAG" val=""/>
</p:tagLst>
</file>

<file path=ppt/tags/tag241.xml><?xml version="1.0" encoding="utf-8"?>
<p:tagLst xmlns:p="http://schemas.openxmlformats.org/presentationml/2006/main">
  <p:tag name="KSO_WM_BEAUTIFY_FLAG" val=""/>
</p:tagLst>
</file>

<file path=ppt/tags/tag242.xml><?xml version="1.0" encoding="utf-8"?>
<p:tagLst xmlns:p="http://schemas.openxmlformats.org/presentationml/2006/main">
  <p:tag name="KSO_WM_BEAUTIFY_FLAG" val=""/>
</p:tagLst>
</file>

<file path=ppt/tags/tag243.xml><?xml version="1.0" encoding="utf-8"?>
<p:tagLst xmlns:p="http://schemas.openxmlformats.org/presentationml/2006/main">
  <p:tag name="KSO_WM_BEAUTIFY_FLAG" val=""/>
</p:tagLst>
</file>

<file path=ppt/tags/tag244.xml><?xml version="1.0" encoding="utf-8"?>
<p:tagLst xmlns:p="http://schemas.openxmlformats.org/presentationml/2006/main">
  <p:tag name="KSO_WM_BEAUTIFY_FLAG" val=""/>
</p:tagLst>
</file>

<file path=ppt/tags/tag245.xml><?xml version="1.0" encoding="utf-8"?>
<p:tagLst xmlns:p="http://schemas.openxmlformats.org/presentationml/2006/main">
  <p:tag name="KSO_WM_BEAUTIFY_FLAG" val=""/>
</p:tagLst>
</file>

<file path=ppt/tags/tag246.xml><?xml version="1.0" encoding="utf-8"?>
<p:tagLst xmlns:p="http://schemas.openxmlformats.org/presentationml/2006/main">
  <p:tag name="KSO_WM_BEAUTIFY_FLAG" val=""/>
</p:tagLst>
</file>

<file path=ppt/tags/tag247.xml><?xml version="1.0" encoding="utf-8"?>
<p:tagLst xmlns:p="http://schemas.openxmlformats.org/presentationml/2006/main">
  <p:tag name="KSO_WM_BEAUTIFY_FLAG" val=""/>
</p:tagLst>
</file>

<file path=ppt/tags/tag248.xml><?xml version="1.0" encoding="utf-8"?>
<p:tagLst xmlns:p="http://schemas.openxmlformats.org/presentationml/2006/main">
  <p:tag name="KSO_WM_BEAUTIFY_FLAG" val=""/>
</p:tagLst>
</file>

<file path=ppt/tags/tag249.xml><?xml version="1.0" encoding="utf-8"?>
<p:tagLst xmlns:p="http://schemas.openxmlformats.org/presentationml/2006/main">
  <p:tag name="KSO_WM_BEAUTIFY_FLAG" val=""/>
</p:tagLst>
</file>

<file path=ppt/tags/tag250.xml><?xml version="1.0" encoding="utf-8"?>
<p:tagLst xmlns:p="http://schemas.openxmlformats.org/presentationml/2006/main">
  <p:tag name="KSO_WM_BEAUTIFY_FLAG" val=""/>
</p:tagLst>
</file>

<file path=ppt/tags/tag251.xml><?xml version="1.0" encoding="utf-8"?>
<p:tagLst xmlns:p="http://schemas.openxmlformats.org/presentationml/2006/main">
  <p:tag name="KSO_WM_BEAUTIFY_FLAG" val=""/>
</p:tagLst>
</file>

<file path=ppt/tags/tag252.xml><?xml version="1.0" encoding="utf-8"?>
<p:tagLst xmlns:p="http://schemas.openxmlformats.org/presentationml/2006/main">
  <p:tag name="KSO_WM_BEAUTIFY_FLAG" val=""/>
</p:tagLst>
</file>

<file path=ppt/tags/tag253.xml><?xml version="1.0" encoding="utf-8"?>
<p:tagLst xmlns:p="http://schemas.openxmlformats.org/presentationml/2006/main">
  <p:tag name="KSO_WM_BEAUTIFY_FLAG" val=""/>
</p:tagLst>
</file>

<file path=ppt/tags/tag254.xml><?xml version="1.0" encoding="utf-8"?>
<p:tagLst xmlns:p="http://schemas.openxmlformats.org/presentationml/2006/main">
  <p:tag name="KSO_WM_BEAUTIFY_FLAG" val=""/>
</p:tagLst>
</file>

<file path=ppt/tags/tag255.xml><?xml version="1.0" encoding="utf-8"?>
<p:tagLst xmlns:p="http://schemas.openxmlformats.org/presentationml/2006/main">
  <p:tag name="KSO_WM_BEAUTIFY_FLAG" val=""/>
</p:tagLst>
</file>

<file path=ppt/tags/tag256.xml><?xml version="1.0" encoding="utf-8"?>
<p:tagLst xmlns:p="http://schemas.openxmlformats.org/presentationml/2006/main">
  <p:tag name="KSO_WM_BEAUTIFY_FLAG" val=""/>
</p:tagLst>
</file>

<file path=ppt/tags/tag257.xml><?xml version="1.0" encoding="utf-8"?>
<p:tagLst xmlns:p="http://schemas.openxmlformats.org/presentationml/2006/main">
  <p:tag name="KSO_WM_BEAUTIFY_FLAG" val=""/>
</p:tagLst>
</file>

<file path=ppt/tags/tag258.xml><?xml version="1.0" encoding="utf-8"?>
<p:tagLst xmlns:p="http://schemas.openxmlformats.org/presentationml/2006/main">
  <p:tag name="KSO_WM_BEAUTIFY_FLAG" val=""/>
</p:tagLst>
</file>

<file path=ppt/tags/tag259.xml><?xml version="1.0" encoding="utf-8"?>
<p:tagLst xmlns:p="http://schemas.openxmlformats.org/presentationml/2006/main">
  <p:tag name="KSO_WM_BEAUTIFY_FLAG" val=""/>
</p:tagLst>
</file>

<file path=ppt/tags/tag260.xml><?xml version="1.0" encoding="utf-8"?>
<p:tagLst xmlns:p="http://schemas.openxmlformats.org/presentationml/2006/main">
  <p:tag name="KSO_WM_BEAUTIFY_FLAG" val=""/>
</p:tagLst>
</file>

<file path=ppt/tags/tag261.xml><?xml version="1.0" encoding="utf-8"?>
<p:tagLst xmlns:p="http://schemas.openxmlformats.org/presentationml/2006/main">
  <p:tag name="KSO_WM_BEAUTIFY_FLAG" val=""/>
</p:tagLst>
</file>

<file path=ppt/tags/tag262.xml><?xml version="1.0" encoding="utf-8"?>
<p:tagLst xmlns:p="http://schemas.openxmlformats.org/presentationml/2006/main">
  <p:tag name="KSO_WM_BEAUTIFY_FLAG" val=""/>
</p:tagLst>
</file>

<file path=ppt/tags/tag263.xml><?xml version="1.0" encoding="utf-8"?>
<p:tagLst xmlns:p="http://schemas.openxmlformats.org/presentationml/2006/main">
  <p:tag name="KSO_WM_BEAUTIFY_FLAG" val=""/>
</p:tagLst>
</file>

<file path=ppt/tags/tag264.xml><?xml version="1.0" encoding="utf-8"?>
<p:tagLst xmlns:p="http://schemas.openxmlformats.org/presentationml/2006/main">
  <p:tag name="KSO_WM_BEAUTIFY_FLAG" val=""/>
</p:tagLst>
</file>

<file path=ppt/tags/tag265.xml><?xml version="1.0" encoding="utf-8"?>
<p:tagLst xmlns:p="http://schemas.openxmlformats.org/presentationml/2006/main">
  <p:tag name="KSO_WM_BEAUTIFY_FLAG" val=""/>
</p:tagLst>
</file>

<file path=ppt/tags/tag266.xml><?xml version="1.0" encoding="utf-8"?>
<p:tagLst xmlns:p="http://schemas.openxmlformats.org/presentationml/2006/main">
  <p:tag name="KSO_WM_BEAUTIFY_FLAG" val=""/>
</p:tagLst>
</file>

<file path=ppt/tags/tag267.xml><?xml version="1.0" encoding="utf-8"?>
<p:tagLst xmlns:p="http://schemas.openxmlformats.org/presentationml/2006/main">
  <p:tag name="KSO_WM_BEAUTIFY_FLAG" val=""/>
</p:tagLst>
</file>

<file path=ppt/tags/tag268.xml><?xml version="1.0" encoding="utf-8"?>
<p:tagLst xmlns:p="http://schemas.openxmlformats.org/presentationml/2006/main">
  <p:tag name="KSO_WM_BEAUTIFY_FLAG" val=""/>
</p:tagLst>
</file>

<file path=ppt/tags/tag269.xml><?xml version="1.0" encoding="utf-8"?>
<p:tagLst xmlns:p="http://schemas.openxmlformats.org/presentationml/2006/main">
  <p:tag name="KSO_WM_BEAUTIFY_FLAG" val=""/>
</p:tagLst>
</file>

<file path=ppt/tags/tag270.xml><?xml version="1.0" encoding="utf-8"?>
<p:tagLst xmlns:p="http://schemas.openxmlformats.org/presentationml/2006/main">
  <p:tag name="KSO_WM_BEAUTIFY_FLAG" val=""/>
</p:tagLst>
</file>

<file path=ppt/tags/tag271.xml><?xml version="1.0" encoding="utf-8"?>
<p:tagLst xmlns:p="http://schemas.openxmlformats.org/presentationml/2006/main">
  <p:tag name="KSO_WM_BEAUTIFY_FLAG" val=""/>
</p:tagLst>
</file>

<file path=ppt/tags/tag272.xml><?xml version="1.0" encoding="utf-8"?>
<p:tagLst xmlns:p="http://schemas.openxmlformats.org/presentationml/2006/main">
  <p:tag name="KSO_WM_BEAUTIFY_FLAG" val=""/>
</p:tagLst>
</file>

<file path=ppt/tags/tag273.xml><?xml version="1.0" encoding="utf-8"?>
<p:tagLst xmlns:p="http://schemas.openxmlformats.org/presentationml/2006/main">
  <p:tag name="KSO_WM_BEAUTIFY_FLAG" val=""/>
</p:tagLst>
</file>

<file path=ppt/tags/tag274.xml><?xml version="1.0" encoding="utf-8"?>
<p:tagLst xmlns:p="http://schemas.openxmlformats.org/presentationml/2006/main">
  <p:tag name="KSO_WM_BEAUTIFY_FLAG" val=""/>
</p:tagLst>
</file>

<file path=ppt/tags/tag275.xml><?xml version="1.0" encoding="utf-8"?>
<p:tagLst xmlns:p="http://schemas.openxmlformats.org/presentationml/2006/main">
  <p:tag name="KSO_WM_BEAUTIFY_FLAG" val=""/>
</p:tagLst>
</file>

<file path=ppt/tags/tag276.xml><?xml version="1.0" encoding="utf-8"?>
<p:tagLst xmlns:p="http://schemas.openxmlformats.org/presentationml/2006/main">
  <p:tag name="KSO_WM_BEAUTIFY_FLAG" val=""/>
</p:tagLst>
</file>

<file path=ppt/tags/tag277.xml><?xml version="1.0" encoding="utf-8"?>
<p:tagLst xmlns:p="http://schemas.openxmlformats.org/presentationml/2006/main">
  <p:tag name="KSO_WM_BEAUTIFY_FLAG" val=""/>
</p:tagLst>
</file>

<file path=ppt/tags/tag278.xml><?xml version="1.0" encoding="utf-8"?>
<p:tagLst xmlns:p="http://schemas.openxmlformats.org/presentationml/2006/main">
  <p:tag name="KSO_WM_BEAUTIFY_FLAG" val=""/>
</p:tagLst>
</file>

<file path=ppt/tags/tag279.xml><?xml version="1.0" encoding="utf-8"?>
<p:tagLst xmlns:p="http://schemas.openxmlformats.org/presentationml/2006/main">
  <p:tag name="KSO_WM_BEAUTIFY_FLAG" val=""/>
</p:tagLst>
</file>

<file path=ppt/tags/tag280.xml><?xml version="1.0" encoding="utf-8"?>
<p:tagLst xmlns:p="http://schemas.openxmlformats.org/presentationml/2006/main">
  <p:tag name="KSO_WM_BEAUTIFY_FLAG" val=""/>
</p:tagLst>
</file>

<file path=ppt/tags/tag281.xml><?xml version="1.0" encoding="utf-8"?>
<p:tagLst xmlns:p="http://schemas.openxmlformats.org/presentationml/2006/main">
  <p:tag name="KSO_WM_BEAUTIFY_FLAG" val=""/>
</p:tagLst>
</file>

<file path=ppt/tags/tag282.xml><?xml version="1.0" encoding="utf-8"?>
<p:tagLst xmlns:p="http://schemas.openxmlformats.org/presentationml/2006/main">
  <p:tag name="KSO_WM_BEAUTIFY_FLAG" val=""/>
</p:tagLst>
</file>

<file path=ppt/tags/tag283.xml><?xml version="1.0" encoding="utf-8"?>
<p:tagLst xmlns:p="http://schemas.openxmlformats.org/presentationml/2006/main">
  <p:tag name="KSO_WM_BEAUTIFY_FLAG" val=""/>
</p:tagLst>
</file>

<file path=ppt/tags/tag284.xml><?xml version="1.0" encoding="utf-8"?>
<p:tagLst xmlns:p="http://schemas.openxmlformats.org/presentationml/2006/main">
  <p:tag name="KSO_WM_BEAUTIFY_FLAG" val=""/>
</p:tagLst>
</file>

<file path=ppt/tags/tag285.xml><?xml version="1.0" encoding="utf-8"?>
<p:tagLst xmlns:p="http://schemas.openxmlformats.org/presentationml/2006/main">
  <p:tag name="KSO_WM_BEAUTIFY_FLAG" val=""/>
</p:tagLst>
</file>

<file path=ppt/tags/tag286.xml><?xml version="1.0" encoding="utf-8"?>
<p:tagLst xmlns:p="http://schemas.openxmlformats.org/presentationml/2006/main">
  <p:tag name="KSO_WM_BEAUTIFY_FLAG" val=""/>
</p:tagLst>
</file>

<file path=ppt/tags/tag287.xml><?xml version="1.0" encoding="utf-8"?>
<p:tagLst xmlns:p="http://schemas.openxmlformats.org/presentationml/2006/main">
  <p:tag name="KSO_WM_BEAUTIFY_FLAG" val=""/>
</p:tagLst>
</file>

<file path=ppt/tags/tag288.xml><?xml version="1.0" encoding="utf-8"?>
<p:tagLst xmlns:p="http://schemas.openxmlformats.org/presentationml/2006/main">
  <p:tag name="KSO_WM_BEAUTIFY_FLAG" val=""/>
</p:tagLst>
</file>

<file path=ppt/tags/tag289.xml><?xml version="1.0" encoding="utf-8"?>
<p:tagLst xmlns:p="http://schemas.openxmlformats.org/presentationml/2006/main">
  <p:tag name="KSO_WM_BEAUTIFY_FLAG" val=""/>
</p:tagLst>
</file>

<file path=ppt/tags/tag290.xml><?xml version="1.0" encoding="utf-8"?>
<p:tagLst xmlns:p="http://schemas.openxmlformats.org/presentationml/2006/main">
  <p:tag name="KSO_WM_BEAUTIFY_FLAG" val=""/>
</p:tagLst>
</file>

<file path=ppt/tags/tag291.xml><?xml version="1.0" encoding="utf-8"?>
<p:tagLst xmlns:p="http://schemas.openxmlformats.org/presentationml/2006/main">
  <p:tag name="KSO_WM_BEAUTIFY_FLAG" val=""/>
</p:tagLst>
</file>

<file path=ppt/tags/tag292.xml><?xml version="1.0" encoding="utf-8"?>
<p:tagLst xmlns:p="http://schemas.openxmlformats.org/presentationml/2006/main">
  <p:tag name="KSO_WM_BEAUTIFY_FLAG" val=""/>
</p:tagLst>
</file>

<file path=ppt/tags/tag293.xml><?xml version="1.0" encoding="utf-8"?>
<p:tagLst xmlns:p="http://schemas.openxmlformats.org/presentationml/2006/main">
  <p:tag name="KSO_WM_BEAUTIFY_FLAG" val=""/>
</p:tagLst>
</file>

<file path=ppt/tags/tag294.xml><?xml version="1.0" encoding="utf-8"?>
<p:tagLst xmlns:p="http://schemas.openxmlformats.org/presentationml/2006/main">
  <p:tag name="KSO_WM_BEAUTIFY_FLAG" val=""/>
</p:tagLst>
</file>

<file path=ppt/tags/tag295.xml><?xml version="1.0" encoding="utf-8"?>
<p:tagLst xmlns:p="http://schemas.openxmlformats.org/presentationml/2006/main">
  <p:tag name="KSO_WM_BEAUTIFY_FLAG" val=""/>
</p:tagLst>
</file>

<file path=ppt/tags/tag296.xml><?xml version="1.0" encoding="utf-8"?>
<p:tagLst xmlns:p="http://schemas.openxmlformats.org/presentationml/2006/main">
  <p:tag name="KSO_WM_BEAUTIFY_FLAG" val=""/>
</p:tagLst>
</file>

<file path=ppt/tags/tag297.xml><?xml version="1.0" encoding="utf-8"?>
<p:tagLst xmlns:p="http://schemas.openxmlformats.org/presentationml/2006/main">
  <p:tag name="KSO_WM_BEAUTIFY_FLAG" val=""/>
</p:tagLst>
</file>

<file path=ppt/tags/tag298.xml><?xml version="1.0" encoding="utf-8"?>
<p:tagLst xmlns:p="http://schemas.openxmlformats.org/presentationml/2006/main">
  <p:tag name="KSO_WM_BEAUTIFY_FLAG" val=""/>
</p:tagLst>
</file>

<file path=ppt/tags/tag299.xml><?xml version="1.0" encoding="utf-8"?>
<p:tagLst xmlns:p="http://schemas.openxmlformats.org/presentationml/2006/main">
  <p:tag name="KSO_WM_BEAUTIFY_FLAG" val=""/>
</p:tagLst>
</file>

<file path=ppt/tags/tag300.xml><?xml version="1.0" encoding="utf-8"?>
<p:tagLst xmlns:p="http://schemas.openxmlformats.org/presentationml/2006/main">
  <p:tag name="KSO_WM_BEAUTIFY_FLAG" val=""/>
</p:tagLst>
</file>

<file path=ppt/tags/tag301.xml><?xml version="1.0" encoding="utf-8"?>
<p:tagLst xmlns:p="http://schemas.openxmlformats.org/presentationml/2006/main">
  <p:tag name="KSO_WM_BEAUTIFY_FLAG" val=""/>
</p:tagLst>
</file>

<file path=ppt/tags/tag302.xml><?xml version="1.0" encoding="utf-8"?>
<p:tagLst xmlns:p="http://schemas.openxmlformats.org/presentationml/2006/main">
  <p:tag name="KSO_WM_BEAUTIFY_FLAG" val=""/>
</p:tagLst>
</file>

<file path=ppt/tags/tag303.xml><?xml version="1.0" encoding="utf-8"?>
<p:tagLst xmlns:p="http://schemas.openxmlformats.org/presentationml/2006/main">
  <p:tag name="KSO_WM_BEAUTIFY_FLAG" val=""/>
</p:tagLst>
</file>

<file path=ppt/tags/tag304.xml><?xml version="1.0" encoding="utf-8"?>
<p:tagLst xmlns:p="http://schemas.openxmlformats.org/presentationml/2006/main">
  <p:tag name="KSO_WM_BEAUTIFY_FLAG" val=""/>
</p:tagLst>
</file>

<file path=ppt/tags/tag305.xml><?xml version="1.0" encoding="utf-8"?>
<p:tagLst xmlns:p="http://schemas.openxmlformats.org/presentationml/2006/main">
  <p:tag name="KSO_WM_BEAUTIFY_FLAG" val=""/>
</p:tagLst>
</file>

<file path=ppt/tags/tag306.xml><?xml version="1.0" encoding="utf-8"?>
<p:tagLst xmlns:p="http://schemas.openxmlformats.org/presentationml/2006/main">
  <p:tag name="KSO_WM_BEAUTIFY_FLAG" val=""/>
</p:tagLst>
</file>

<file path=ppt/tags/tag307.xml><?xml version="1.0" encoding="utf-8"?>
<p:tagLst xmlns:p="http://schemas.openxmlformats.org/presentationml/2006/main">
  <p:tag name="KSO_WM_BEAUTIFY_FLAG" val=""/>
</p:tagLst>
</file>

<file path=ppt/tags/tag308.xml><?xml version="1.0" encoding="utf-8"?>
<p:tagLst xmlns:p="http://schemas.openxmlformats.org/presentationml/2006/main">
  <p:tag name="KSO_WM_BEAUTIFY_FLAG" val=""/>
</p:tagLst>
</file>

<file path=ppt/tags/tag309.xml><?xml version="1.0" encoding="utf-8"?>
<p:tagLst xmlns:p="http://schemas.openxmlformats.org/presentationml/2006/main">
  <p:tag name="KSO_WM_BEAUTIFY_FLAG" val=""/>
</p:tagLst>
</file>

<file path=ppt/tags/tag310.xml><?xml version="1.0" encoding="utf-8"?>
<p:tagLst xmlns:p="http://schemas.openxmlformats.org/presentationml/2006/main">
  <p:tag name="KSO_WM_BEAUTIFY_FLAG" val=""/>
</p:tagLst>
</file>

<file path=ppt/tags/tag311.xml><?xml version="1.0" encoding="utf-8"?>
<p:tagLst xmlns:p="http://schemas.openxmlformats.org/presentationml/2006/main">
  <p:tag name="KSO_WM_BEAUTIFY_FLAG" val=""/>
</p:tagLst>
</file>

<file path=ppt/tags/tag312.xml><?xml version="1.0" encoding="utf-8"?>
<p:tagLst xmlns:p="http://schemas.openxmlformats.org/presentationml/2006/main">
  <p:tag name="KSO_WM_BEAUTIFY_FLAG" val=""/>
</p:tagLst>
</file>

<file path=ppt/tags/tag313.xml><?xml version="1.0" encoding="utf-8"?>
<p:tagLst xmlns:p="http://schemas.openxmlformats.org/presentationml/2006/main">
  <p:tag name="KSO_WM_BEAUTIFY_FLAG" val=""/>
</p:tagLst>
</file>

<file path=ppt/tags/tag314.xml><?xml version="1.0" encoding="utf-8"?>
<p:tagLst xmlns:p="http://schemas.openxmlformats.org/presentationml/2006/main">
  <p:tag name="KSO_WM_BEAUTIFY_FLAG" val=""/>
</p:tagLst>
</file>

<file path=ppt/tags/tag315.xml><?xml version="1.0" encoding="utf-8"?>
<p:tagLst xmlns:p="http://schemas.openxmlformats.org/presentationml/2006/main">
  <p:tag name="KSO_WM_BEAUTIFY_FLAG" val=""/>
</p:tagLst>
</file>

<file path=ppt/tags/tag316.xml><?xml version="1.0" encoding="utf-8"?>
<p:tagLst xmlns:p="http://schemas.openxmlformats.org/presentationml/2006/main">
  <p:tag name="KSO_WM_BEAUTIFY_FLAG" val=""/>
</p:tagLst>
</file>

<file path=ppt/tags/tag317.xml><?xml version="1.0" encoding="utf-8"?>
<p:tagLst xmlns:p="http://schemas.openxmlformats.org/presentationml/2006/main">
  <p:tag name="KSO_WM_BEAUTIFY_FLAG" val=""/>
</p:tagLst>
</file>

<file path=ppt/tags/tag318.xml><?xml version="1.0" encoding="utf-8"?>
<p:tagLst xmlns:p="http://schemas.openxmlformats.org/presentationml/2006/main">
  <p:tag name="KSO_WM_BEAUTIFY_FLAG" val=""/>
</p:tagLst>
</file>

<file path=ppt/tags/tag319.xml><?xml version="1.0" encoding="utf-8"?>
<p:tagLst xmlns:p="http://schemas.openxmlformats.org/presentationml/2006/main">
  <p:tag name="KSO_WM_BEAUTIFY_FLAG" val=""/>
</p:tagLst>
</file>

<file path=ppt/tags/tag320.xml><?xml version="1.0" encoding="utf-8"?>
<p:tagLst xmlns:p="http://schemas.openxmlformats.org/presentationml/2006/main">
  <p:tag name="KSO_WM_BEAUTIFY_FLAG" val=""/>
</p:tagLst>
</file>

<file path=ppt/tags/tag321.xml><?xml version="1.0" encoding="utf-8"?>
<p:tagLst xmlns:p="http://schemas.openxmlformats.org/presentationml/2006/main">
  <p:tag name="KSO_WM_BEAUTIFY_FLAG" val=""/>
</p:tagLst>
</file>

<file path=ppt/tags/tag322.xml><?xml version="1.0" encoding="utf-8"?>
<p:tagLst xmlns:p="http://schemas.openxmlformats.org/presentationml/2006/main">
  <p:tag name="KSO_WM_BEAUTIFY_FLAG" val=""/>
</p:tagLst>
</file>

<file path=ppt/tags/tag323.xml><?xml version="1.0" encoding="utf-8"?>
<p:tagLst xmlns:p="http://schemas.openxmlformats.org/presentationml/2006/main">
  <p:tag name="KSO_WM_BEAUTIFY_FLAG" val=""/>
</p:tagLst>
</file>

<file path=ppt/tags/tag324.xml><?xml version="1.0" encoding="utf-8"?>
<p:tagLst xmlns:p="http://schemas.openxmlformats.org/presentationml/2006/main">
  <p:tag name="KSO_WM_BEAUTIFY_FLAG" val=""/>
</p:tagLst>
</file>

<file path=ppt/tags/tag325.xml><?xml version="1.0" encoding="utf-8"?>
<p:tagLst xmlns:p="http://schemas.openxmlformats.org/presentationml/2006/main">
  <p:tag name="KSO_WM_BEAUTIFY_FLAG" val=""/>
</p:tagLst>
</file>

<file path=ppt/tags/tag326.xml><?xml version="1.0" encoding="utf-8"?>
<p:tagLst xmlns:p="http://schemas.openxmlformats.org/presentationml/2006/main">
  <p:tag name="KSO_WM_BEAUTIFY_FLAG" val=""/>
</p:tagLst>
</file>

<file path=ppt/tags/tag327.xml><?xml version="1.0" encoding="utf-8"?>
<p:tagLst xmlns:p="http://schemas.openxmlformats.org/presentationml/2006/main">
  <p:tag name="KSO_WM_BEAUTIFY_FLAG" val=""/>
</p:tagLst>
</file>

<file path=ppt/tags/tag328.xml><?xml version="1.0" encoding="utf-8"?>
<p:tagLst xmlns:p="http://schemas.openxmlformats.org/presentationml/2006/main">
  <p:tag name="KSO_WM_BEAUTIFY_FLAG" val=""/>
</p:tagLst>
</file>

<file path=ppt/tags/tag329.xml><?xml version="1.0" encoding="utf-8"?>
<p:tagLst xmlns:p="http://schemas.openxmlformats.org/presentationml/2006/main">
  <p:tag name="KSO_WM_BEAUTIFY_FLAG" val=""/>
</p:tagLst>
</file>

<file path=ppt/tags/tag330.xml><?xml version="1.0" encoding="utf-8"?>
<p:tagLst xmlns:p="http://schemas.openxmlformats.org/presentationml/2006/main">
  <p:tag name="KSO_WM_BEAUTIFY_FLAG" val=""/>
</p:tagLst>
</file>

<file path=ppt/tags/tag331.xml><?xml version="1.0" encoding="utf-8"?>
<p:tagLst xmlns:p="http://schemas.openxmlformats.org/presentationml/2006/main">
  <p:tag name="KSO_WM_BEAUTIFY_FLAG" val=""/>
</p:tagLst>
</file>

<file path=ppt/tags/tag332.xml><?xml version="1.0" encoding="utf-8"?>
<p:tagLst xmlns:p="http://schemas.openxmlformats.org/presentationml/2006/main">
  <p:tag name="KSO_WM_BEAUTIFY_FLAG" val=""/>
</p:tagLst>
</file>

<file path=ppt/tags/tag333.xml><?xml version="1.0" encoding="utf-8"?>
<p:tagLst xmlns:p="http://schemas.openxmlformats.org/presentationml/2006/main">
  <p:tag name="KSO_WM_BEAUTIFY_FLAG" val=""/>
</p:tagLst>
</file>

<file path=ppt/tags/tag334.xml><?xml version="1.0" encoding="utf-8"?>
<p:tagLst xmlns:p="http://schemas.openxmlformats.org/presentationml/2006/main">
  <p:tag name="KSO_WM_BEAUTIFY_FLAG" val=""/>
</p:tagLst>
</file>

<file path=ppt/tags/tag335.xml><?xml version="1.0" encoding="utf-8"?>
<p:tagLst xmlns:p="http://schemas.openxmlformats.org/presentationml/2006/main">
  <p:tag name="KSO_WM_BEAUTIFY_FLAG" val=""/>
</p:tagLst>
</file>

<file path=ppt/tags/tag336.xml><?xml version="1.0" encoding="utf-8"?>
<p:tagLst xmlns:p="http://schemas.openxmlformats.org/presentationml/2006/main">
  <p:tag name="KSO_WM_BEAUTIFY_FLAG" val=""/>
</p:tagLst>
</file>

<file path=ppt/tags/tag337.xml><?xml version="1.0" encoding="utf-8"?>
<p:tagLst xmlns:p="http://schemas.openxmlformats.org/presentationml/2006/main">
  <p:tag name="KSO_WM_BEAUTIFY_FLAG" val=""/>
</p:tagLst>
</file>

<file path=ppt/tags/tag338.xml><?xml version="1.0" encoding="utf-8"?>
<p:tagLst xmlns:p="http://schemas.openxmlformats.org/presentationml/2006/main">
  <p:tag name="KSO_WM_BEAUTIFY_FLAG" val=""/>
</p:tagLst>
</file>

<file path=ppt/tags/tag339.xml><?xml version="1.0" encoding="utf-8"?>
<p:tagLst xmlns:p="http://schemas.openxmlformats.org/presentationml/2006/main">
  <p:tag name="KSO_WM_BEAUTIFY_FLAG" val=""/>
</p:tagLst>
</file>

<file path=ppt/tags/tag340.xml><?xml version="1.0" encoding="utf-8"?>
<p:tagLst xmlns:p="http://schemas.openxmlformats.org/presentationml/2006/main">
  <p:tag name="KSO_WM_BEAUTIFY_FLAG" val=""/>
</p:tagLst>
</file>

<file path=ppt/tags/tag341.xml><?xml version="1.0" encoding="utf-8"?>
<p:tagLst xmlns:p="http://schemas.openxmlformats.org/presentationml/2006/main">
  <p:tag name="KSO_WM_BEAUTIFY_FLAG" val=""/>
</p:tagLst>
</file>

<file path=ppt/tags/tag342.xml><?xml version="1.0" encoding="utf-8"?>
<p:tagLst xmlns:p="http://schemas.openxmlformats.org/presentationml/2006/main">
  <p:tag name="KSO_WM_BEAUTIFY_FLAG" val=""/>
</p:tagLst>
</file>

<file path=ppt/tags/tag343.xml><?xml version="1.0" encoding="utf-8"?>
<p:tagLst xmlns:p="http://schemas.openxmlformats.org/presentationml/2006/main">
  <p:tag name="KSO_WM_BEAUTIFY_FLAG" val=""/>
</p:tagLst>
</file>

<file path=ppt/tags/tag344.xml><?xml version="1.0" encoding="utf-8"?>
<p:tagLst xmlns:p="http://schemas.openxmlformats.org/presentationml/2006/main">
  <p:tag name="KSO_WM_BEAUTIFY_FLAG" val=""/>
</p:tagLst>
</file>

<file path=ppt/tags/tag345.xml><?xml version="1.0" encoding="utf-8"?>
<p:tagLst xmlns:p="http://schemas.openxmlformats.org/presentationml/2006/main">
  <p:tag name="KSO_WM_BEAUTIFY_FLAG" val=""/>
</p:tagLst>
</file>

<file path=ppt/tags/tag346.xml><?xml version="1.0" encoding="utf-8"?>
<p:tagLst xmlns:p="http://schemas.openxmlformats.org/presentationml/2006/main">
  <p:tag name="KSO_WM_BEAUTIFY_FLAG" val=""/>
</p:tagLst>
</file>

<file path=ppt/tags/tag347.xml><?xml version="1.0" encoding="utf-8"?>
<p:tagLst xmlns:p="http://schemas.openxmlformats.org/presentationml/2006/main">
  <p:tag name="KSO_WM_BEAUTIFY_FLAG" val=""/>
</p:tagLst>
</file>

<file path=ppt/tags/tag348.xml><?xml version="1.0" encoding="utf-8"?>
<p:tagLst xmlns:p="http://schemas.openxmlformats.org/presentationml/2006/main">
  <p:tag name="KSO_WM_BEAUTIFY_FLAG" val=""/>
</p:tagLst>
</file>

<file path=ppt/tags/tag349.xml><?xml version="1.0" encoding="utf-8"?>
<p:tagLst xmlns:p="http://schemas.openxmlformats.org/presentationml/2006/main">
  <p:tag name="KSO_WM_BEAUTIFY_FLAG" val=""/>
</p:tagLst>
</file>

<file path=ppt/tags/tag350.xml><?xml version="1.0" encoding="utf-8"?>
<p:tagLst xmlns:p="http://schemas.openxmlformats.org/presentationml/2006/main">
  <p:tag name="KSO_WM_BEAUTIFY_FLAG" val=""/>
</p:tagLst>
</file>

<file path=ppt/tags/tag351.xml><?xml version="1.0" encoding="utf-8"?>
<p:tagLst xmlns:p="http://schemas.openxmlformats.org/presentationml/2006/main">
  <p:tag name="KSO_WM_BEAUTIFY_FLAG" val=""/>
</p:tagLst>
</file>

<file path=ppt/tags/tag352.xml><?xml version="1.0" encoding="utf-8"?>
<p:tagLst xmlns:p="http://schemas.openxmlformats.org/presentationml/2006/main">
  <p:tag name="KSO_WM_BEAUTIFY_FLAG" val=""/>
</p:tagLst>
</file>

<file path=ppt/tags/tag353.xml><?xml version="1.0" encoding="utf-8"?>
<p:tagLst xmlns:p="http://schemas.openxmlformats.org/presentationml/2006/main">
  <p:tag name="KSO_WM_BEAUTIFY_FLAG" val=""/>
</p:tagLst>
</file>

<file path=ppt/tags/tag354.xml><?xml version="1.0" encoding="utf-8"?>
<p:tagLst xmlns:p="http://schemas.openxmlformats.org/presentationml/2006/main">
  <p:tag name="KSO_WM_BEAUTIFY_FLAG" val=""/>
</p:tagLst>
</file>

<file path=ppt/tags/tag355.xml><?xml version="1.0" encoding="utf-8"?>
<p:tagLst xmlns:p="http://schemas.openxmlformats.org/presentationml/2006/main">
  <p:tag name="KSO_WM_BEAUTIFY_FLAG" val=""/>
</p:tagLst>
</file>

<file path=ppt/tags/tag356.xml><?xml version="1.0" encoding="utf-8"?>
<p:tagLst xmlns:p="http://schemas.openxmlformats.org/presentationml/2006/main">
  <p:tag name="KSO_WM_BEAUTIFY_FLAG" val=""/>
</p:tagLst>
</file>

<file path=ppt/tags/tag357.xml><?xml version="1.0" encoding="utf-8"?>
<p:tagLst xmlns:p="http://schemas.openxmlformats.org/presentationml/2006/main">
  <p:tag name="KSO_WM_BEAUTIFY_FLAG" val="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TEMPLATE_CATEGORY" val="mixed"/>
  <p:tag name="KSO_WM_TEMPLATE_INDEX" val="20203991"/>
  <p:tag name="KSO_WM_UNIT_COMPATIBLE" val="0"/>
  <p:tag name="KSO_WM_UNIT_DIAGRAM_ISNUMVISUAL" val="0"/>
  <p:tag name="KSO_WM_UNIT_DIAGRAM_ISREFERUNIT" val="0"/>
  <p:tag name="KSO_WM_UNIT_HIGHLIGHT" val="0"/>
  <p:tag name="KSO_WM_UNIT_ID" val="mixed20203991_1*β*1"/>
  <p:tag name="KSO_WM_UNIT_INDEX" val="1"/>
  <p:tag name="KSO_WM_UNIT_LAYERLEVEL" val="1"/>
  <p:tag name="KSO_WM_UNIT_TABLE_BEAUTIFY" val="smartTable{22b77d19-d960-49f3-8d32-143edf1e7b0f}"/>
  <p:tag name="KSO_WM_UNIT_TYPE" val="β"/>
  <p:tag name="KSO_WM_UNIT_VALUE" val="1285*2196"/>
  <p:tag name="TABLE_ENCOLOR" val="#FFFFFF"/>
  <p:tag name="TABLE_ENDDRAG_ORIGIN_RECT" val="903*369"/>
  <p:tag name="TABLE_ENDDRAG_RECT" val="21*153*903*369"/>
  <p:tag name="TABLE_SKINIDX" val="2"/>
</p:tagLst>
</file>

<file path=ppt/tags/tag359.xml><?xml version="1.0" encoding="utf-8"?>
<p:tagLst xmlns:p="http://schemas.openxmlformats.org/presentationml/2006/main">
  <p:tag name="KSO_WM_BEAUTIFY_FLAG" val=""/>
</p:tagLst>
</file>

<file path=ppt/tags/tag360.xml><?xml version="1.0" encoding="utf-8"?>
<p:tagLst xmlns:p="http://schemas.openxmlformats.org/presentationml/2006/main">
  <p:tag name="KSO_WM_BEAUTIFY_FLAG" val=""/>
</p:tagLst>
</file>

<file path=ppt/tags/tag361.xml><?xml version="1.0" encoding="utf-8"?>
<p:tagLst xmlns:p="http://schemas.openxmlformats.org/presentationml/2006/main">
  <p:tag name="KSO_WM_BEAUTIFY_FLAG" val=""/>
</p:tagLst>
</file>

<file path=ppt/tags/tag362.xml><?xml version="1.0" encoding="utf-8"?>
<p:tagLst xmlns:p="http://schemas.openxmlformats.org/presentationml/2006/main">
  <p:tag name="KSO_WM_BEAUTIFY_FLAG" val=""/>
</p:tagLst>
</file>

<file path=ppt/tags/tag363.xml><?xml version="1.0" encoding="utf-8"?>
<p:tagLst xmlns:p="http://schemas.openxmlformats.org/presentationml/2006/main">
  <p:tag name="KSO_WM_BEAUTIFY_FLAG" val=""/>
</p:tagLst>
</file>

<file path=ppt/tags/tag364.xml><?xml version="1.0" encoding="utf-8"?>
<p:tagLst xmlns:p="http://schemas.openxmlformats.org/presentationml/2006/main">
  <p:tag name="KSO_WM_BEAUTIFY_FLAG" val=""/>
</p:tagLst>
</file>

<file path=ppt/tags/tag365.xml><?xml version="1.0" encoding="utf-8"?>
<p:tagLst xmlns:p="http://schemas.openxmlformats.org/presentationml/2006/main">
  <p:tag name="KSO_WM_BEAUTIFY_FLAG" val=""/>
</p:tagLst>
</file>

<file path=ppt/tags/tag366.xml><?xml version="1.0" encoding="utf-8"?>
<p:tagLst xmlns:p="http://schemas.openxmlformats.org/presentationml/2006/main">
  <p:tag name="KSO_WM_BEAUTIFY_FLAG" val=""/>
</p:tagLst>
</file>

<file path=ppt/tags/tag367.xml><?xml version="1.0" encoding="utf-8"?>
<p:tagLst xmlns:p="http://schemas.openxmlformats.org/presentationml/2006/main">
  <p:tag name="KSO_WM_BEAUTIFY_FLAG" val=""/>
</p:tagLst>
</file>

<file path=ppt/tags/tag368.xml><?xml version="1.0" encoding="utf-8"?>
<p:tagLst xmlns:p="http://schemas.openxmlformats.org/presentationml/2006/main">
  <p:tag name="KSO_WM_BEAUTIFY_FLAG" val=""/>
</p:tagLst>
</file>

<file path=ppt/tags/tag369.xml><?xml version="1.0" encoding="utf-8"?>
<p:tagLst xmlns:p="http://schemas.openxmlformats.org/presentationml/2006/main">
  <p:tag name="KSO_WM_BEAUTIFY_FLAG" val=""/>
</p:tagLst>
</file>

<file path=ppt/tags/tag370.xml><?xml version="1.0" encoding="utf-8"?>
<p:tagLst xmlns:p="http://schemas.openxmlformats.org/presentationml/2006/main">
  <p:tag name="KSO_WM_BEAUTIFY_FLAG" val=""/>
</p:tagLst>
</file>

<file path=ppt/tags/tag371.xml><?xml version="1.0" encoding="utf-8"?>
<p:tagLst xmlns:p="http://schemas.openxmlformats.org/presentationml/2006/main">
  <p:tag name="KSO_WM_BEAUTIFY_FLAG" val=""/>
</p:tagLst>
</file>

<file path=ppt/tags/tag372.xml><?xml version="1.0" encoding="utf-8"?>
<p:tagLst xmlns:p="http://schemas.openxmlformats.org/presentationml/2006/main">
  <p:tag name="KSO_WM_BEAUTIFY_FLAG" val=""/>
</p:tagLst>
</file>

<file path=ppt/tags/tag373.xml><?xml version="1.0" encoding="utf-8"?>
<p:tagLst xmlns:p="http://schemas.openxmlformats.org/presentationml/2006/main">
  <p:tag name="KSO_WM_BEAUTIFY_FLAG" val=""/>
</p:tagLst>
</file>

<file path=ppt/tags/tag374.xml><?xml version="1.0" encoding="utf-8"?>
<p:tagLst xmlns:p="http://schemas.openxmlformats.org/presentationml/2006/main">
  <p:tag name="KSO_WM_BEAUTIFY_FLAG" val=""/>
</p:tagLst>
</file>

<file path=ppt/tags/tag375.xml><?xml version="1.0" encoding="utf-8"?>
<p:tagLst xmlns:p="http://schemas.openxmlformats.org/presentationml/2006/main">
  <p:tag name="KSO_WM_BEAUTIFY_FLAG" val=""/>
</p:tagLst>
</file>

<file path=ppt/tags/tag376.xml><?xml version="1.0" encoding="utf-8"?>
<p:tagLst xmlns:p="http://schemas.openxmlformats.org/presentationml/2006/main">
  <p:tag name="KSO_WM_BEAUTIFY_FLAG" val=""/>
</p:tagLst>
</file>

<file path=ppt/tags/tag377.xml><?xml version="1.0" encoding="utf-8"?>
<p:tagLst xmlns:p="http://schemas.openxmlformats.org/presentationml/2006/main">
  <p:tag name="KSO_WM_BEAUTIFY_FLAG" val="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TEMPLATE_CATEGORY" val="mixed"/>
  <p:tag name="KSO_WM_TEMPLATE_INDEX" val="20203991"/>
  <p:tag name="KSO_WM_UNIT_COMPATIBLE" val="0"/>
  <p:tag name="KSO_WM_UNIT_DIAGRAM_ISNUMVISUAL" val="0"/>
  <p:tag name="KSO_WM_UNIT_DIAGRAM_ISREFERUNIT" val="0"/>
  <p:tag name="KSO_WM_UNIT_HIGHLIGHT" val="0"/>
  <p:tag name="KSO_WM_UNIT_ID" val="mixed20203991_1*β*1"/>
  <p:tag name="KSO_WM_UNIT_INDEX" val="1"/>
  <p:tag name="KSO_WM_UNIT_LAYERLEVEL" val="1"/>
  <p:tag name="KSO_WM_UNIT_TABLE_BEAUTIFY" val="smartTable{22b77d19-d960-49f3-8d32-143edf1e7b0f}"/>
  <p:tag name="KSO_WM_UNIT_TYPE" val="β"/>
  <p:tag name="KSO_WM_UNIT_VALUE" val="1285*2196"/>
  <p:tag name="TABLE_ENCOLOR" val="#FFFFFF"/>
  <p:tag name="TABLE_ENDDRAG_ORIGIN_RECT" val="903*369"/>
  <p:tag name="TABLE_ENDDRAG_RECT" val="21*153*903*369"/>
  <p:tag name="TABLE_SKINIDX" val="2"/>
</p:tagLst>
</file>

<file path=ppt/tags/tag379.xml><?xml version="1.0" encoding="utf-8"?>
<p:tagLst xmlns:p="http://schemas.openxmlformats.org/presentationml/2006/main">
  <p:tag name="KSO_WM_BEAUTIFY_FLAG" val=""/>
</p:tagLst>
</file>

<file path=ppt/tags/tag380.xml><?xml version="1.0" encoding="utf-8"?>
<p:tagLst xmlns:p="http://schemas.openxmlformats.org/presentationml/2006/main">
  <p:tag name="KSO_WM_BEAUTIFY_FLAG" val=""/>
</p:tagLst>
</file>

<file path=ppt/tags/tag381.xml><?xml version="1.0" encoding="utf-8"?>
<p:tagLst xmlns:p="http://schemas.openxmlformats.org/presentationml/2006/main">
  <p:tag name="KSO_WM_BEAUTIFY_FLAG" val=""/>
</p:tagLst>
</file>

<file path=ppt/tags/tag382.xml><?xml version="1.0" encoding="utf-8"?>
<p:tagLst xmlns:p="http://schemas.openxmlformats.org/presentationml/2006/main">
  <p:tag name="KSO_WM_BEAUTIFY_FLAG" val=""/>
</p:tagLst>
</file>

<file path=ppt/tags/tag383.xml><?xml version="1.0" encoding="utf-8"?>
<p:tagLst xmlns:p="http://schemas.openxmlformats.org/presentationml/2006/main">
  <p:tag name="KSO_WM_BEAUTIFY_FLAG" val=""/>
</p:tagLst>
</file>

<file path=ppt/tags/tag384.xml><?xml version="1.0" encoding="utf-8"?>
<p:tagLst xmlns:p="http://schemas.openxmlformats.org/presentationml/2006/main">
  <p:tag name="KSO_WM_BEAUTIFY_FLAG" val=""/>
</p:tagLst>
</file>

<file path=ppt/tags/tag385.xml><?xml version="1.0" encoding="utf-8"?>
<p:tagLst xmlns:p="http://schemas.openxmlformats.org/presentationml/2006/main">
  <p:tag name="KSO_WM_BEAUTIFY_FLAG" val=""/>
</p:tagLst>
</file>

<file path=ppt/tags/tag386.xml><?xml version="1.0" encoding="utf-8"?>
<p:tagLst xmlns:p="http://schemas.openxmlformats.org/presentationml/2006/main">
  <p:tag name="KSO_WM_BEAUTIFY_FLAG" val=""/>
</p:tagLst>
</file>

<file path=ppt/tags/tag387.xml><?xml version="1.0" encoding="utf-8"?>
<p:tagLst xmlns:p="http://schemas.openxmlformats.org/presentationml/2006/main">
  <p:tag name="KSO_WM_BEAUTIFY_FLAG" val=""/>
</p:tagLst>
</file>

<file path=ppt/tags/tag388.xml><?xml version="1.0" encoding="utf-8"?>
<p:tagLst xmlns:p="http://schemas.openxmlformats.org/presentationml/2006/main">
  <p:tag name="KSO_WM_BEAUTIFY_FLAG" val=""/>
</p:tagLst>
</file>

<file path=ppt/tags/tag389.xml><?xml version="1.0" encoding="utf-8"?>
<p:tagLst xmlns:p="http://schemas.openxmlformats.org/presentationml/2006/main">
  <p:tag name="KSO_WM_BEAUTIFY_FLAG" val=""/>
</p:tagLst>
</file>

<file path=ppt/tags/tag390.xml><?xml version="1.0" encoding="utf-8"?>
<p:tagLst xmlns:p="http://schemas.openxmlformats.org/presentationml/2006/main">
  <p:tag name="KSO_WM_BEAUTIFY_FLAG" val=""/>
</p:tagLst>
</file>

<file path=ppt/tags/tag391.xml><?xml version="1.0" encoding="utf-8"?>
<p:tagLst xmlns:p="http://schemas.openxmlformats.org/presentationml/2006/main">
  <p:tag name="KSO_WM_BEAUTIFY_FLAG" val=""/>
</p:tagLst>
</file>

<file path=ppt/tags/tag392.xml><?xml version="1.0" encoding="utf-8"?>
<p:tagLst xmlns:p="http://schemas.openxmlformats.org/presentationml/2006/main">
  <p:tag name="KSO_WM_BEAUTIFY_FLAG" val=""/>
</p:tagLst>
</file>

<file path=ppt/tags/tag393.xml><?xml version="1.0" encoding="utf-8"?>
<p:tagLst xmlns:p="http://schemas.openxmlformats.org/presentationml/2006/main">
  <p:tag name="KSO_WM_BEAUTIFY_FLAG" val=""/>
</p:tagLst>
</file>

<file path=ppt/tags/tag394.xml><?xml version="1.0" encoding="utf-8"?>
<p:tagLst xmlns:p="http://schemas.openxmlformats.org/presentationml/2006/main">
  <p:tag name="KSO_WM_BEAUTIFY_FLAG" val=""/>
</p:tagLst>
</file>

<file path=ppt/tags/tag395.xml><?xml version="1.0" encoding="utf-8"?>
<p:tagLst xmlns:p="http://schemas.openxmlformats.org/presentationml/2006/main">
  <p:tag name="KSO_WM_BEAUTIFY_FLAG" val=""/>
</p:tagLst>
</file>

<file path=ppt/tags/tag396.xml><?xml version="1.0" encoding="utf-8"?>
<p:tagLst xmlns:p="http://schemas.openxmlformats.org/presentationml/2006/main">
  <p:tag name="KSO_WM_BEAUTIFY_FLAG" val=""/>
</p:tagLst>
</file>

<file path=ppt/tags/tag397.xml><?xml version="1.0" encoding="utf-8"?>
<p:tagLst xmlns:p="http://schemas.openxmlformats.org/presentationml/2006/main">
  <p:tag name="KSO_WM_BEAUTIFY_FLAG" val=""/>
</p:tagLst>
</file>

<file path=ppt/tags/tag398.xml><?xml version="1.0" encoding="utf-8"?>
<p:tagLst xmlns:p="http://schemas.openxmlformats.org/presentationml/2006/main">
  <p:tag name="KSO_WM_BEAUTIFY_FLAG" val="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TEMPLATE_CATEGORY" val="mixed"/>
  <p:tag name="KSO_WM_TEMPLATE_INDEX" val="20203991"/>
  <p:tag name="KSO_WM_UNIT_COMPATIBLE" val="0"/>
  <p:tag name="KSO_WM_UNIT_DIAGRAM_ISNUMVISUAL" val="0"/>
  <p:tag name="KSO_WM_UNIT_DIAGRAM_ISREFERUNIT" val="0"/>
  <p:tag name="KSO_WM_UNIT_HIGHLIGHT" val="0"/>
  <p:tag name="KSO_WM_UNIT_ID" val="mixed20203991_1*β*1"/>
  <p:tag name="KSO_WM_UNIT_INDEX" val="1"/>
  <p:tag name="KSO_WM_UNIT_LAYERLEVEL" val="1"/>
  <p:tag name="KSO_WM_UNIT_TABLE_BEAUTIFY" val="smartTable{22b77d19-d960-49f3-8d32-143edf1e7b0f}"/>
  <p:tag name="KSO_WM_UNIT_TYPE" val="β"/>
  <p:tag name="KSO_WM_UNIT_VALUE" val="1285*2196"/>
  <p:tag name="TABLE_ENCOLOR" val="#FFFFFF"/>
  <p:tag name="TABLE_ENDDRAG_ORIGIN_RECT" val="903*369"/>
  <p:tag name="TABLE_ENDDRAG_RECT" val="21*153*903*369"/>
  <p:tag name="TABLE_SKINIDX" val="2"/>
</p:tagLst>
</file>

<file path=ppt/tags/tag400.xml><?xml version="1.0" encoding="utf-8"?>
<p:tagLst xmlns:p="http://schemas.openxmlformats.org/presentationml/2006/main">
  <p:tag name="KSO_WM_BEAUTIFY_FLAG" val=""/>
</p:tagLst>
</file>

<file path=ppt/tags/tag401.xml><?xml version="1.0" encoding="utf-8"?>
<p:tagLst xmlns:p="http://schemas.openxmlformats.org/presentationml/2006/main">
  <p:tag name="KSO_WM_BEAUTIFY_FLAG" val=""/>
</p:tagLst>
</file>

<file path=ppt/tags/tag402.xml><?xml version="1.0" encoding="utf-8"?>
<p:tagLst xmlns:p="http://schemas.openxmlformats.org/presentationml/2006/main">
  <p:tag name="KSO_WM_BEAUTIFY_FLAG" val=""/>
</p:tagLst>
</file>

<file path=ppt/tags/tag403.xml><?xml version="1.0" encoding="utf-8"?>
<p:tagLst xmlns:p="http://schemas.openxmlformats.org/presentationml/2006/main">
  <p:tag name="KSO_WM_BEAUTIFY_FLAG" val=""/>
</p:tagLst>
</file>

<file path=ppt/tags/tag404.xml><?xml version="1.0" encoding="utf-8"?>
<p:tagLst xmlns:p="http://schemas.openxmlformats.org/presentationml/2006/main">
  <p:tag name="KSO_WM_BEAUTIFY_FLAG" val=""/>
</p:tagLst>
</file>

<file path=ppt/tags/tag405.xml><?xml version="1.0" encoding="utf-8"?>
<p:tagLst xmlns:p="http://schemas.openxmlformats.org/presentationml/2006/main">
  <p:tag name="KSO_WM_BEAUTIFY_FLAG" val=""/>
</p:tagLst>
</file>

<file path=ppt/tags/tag406.xml><?xml version="1.0" encoding="utf-8"?>
<p:tagLst xmlns:p="http://schemas.openxmlformats.org/presentationml/2006/main">
  <p:tag name="KSO_WM_BEAUTIFY_FLAG" val=""/>
</p:tagLst>
</file>

<file path=ppt/tags/tag407.xml><?xml version="1.0" encoding="utf-8"?>
<p:tagLst xmlns:p="http://schemas.openxmlformats.org/presentationml/2006/main">
  <p:tag name="KSO_WM_BEAUTIFY_FLAG" val=""/>
</p:tagLst>
</file>

<file path=ppt/tags/tag408.xml><?xml version="1.0" encoding="utf-8"?>
<p:tagLst xmlns:p="http://schemas.openxmlformats.org/presentationml/2006/main">
  <p:tag name="KSO_WM_BEAUTIFY_FLAG" val=""/>
</p:tagLst>
</file>

<file path=ppt/tags/tag409.xml><?xml version="1.0" encoding="utf-8"?>
<p:tagLst xmlns:p="http://schemas.openxmlformats.org/presentationml/2006/main">
  <p:tag name="KSO_WM_BEAUTIFY_FLAG" val=""/>
</p:tagLst>
</file>

<file path=ppt/tags/tag410.xml><?xml version="1.0" encoding="utf-8"?>
<p:tagLst xmlns:p="http://schemas.openxmlformats.org/presentationml/2006/main">
  <p:tag name="KSO_WM_BEAUTIFY_FLAG" val=""/>
</p:tagLst>
</file>

<file path=ppt/tags/tag411.xml><?xml version="1.0" encoding="utf-8"?>
<p:tagLst xmlns:p="http://schemas.openxmlformats.org/presentationml/2006/main">
  <p:tag name="KSO_WM_BEAUTIFY_FLAG" val=""/>
</p:tagLst>
</file>

<file path=ppt/tags/tag412.xml><?xml version="1.0" encoding="utf-8"?>
<p:tagLst xmlns:p="http://schemas.openxmlformats.org/presentationml/2006/main">
  <p:tag name="KSO_WM_BEAUTIFY_FLAG" val=""/>
</p:tagLst>
</file>

<file path=ppt/tags/tag413.xml><?xml version="1.0" encoding="utf-8"?>
<p:tagLst xmlns:p="http://schemas.openxmlformats.org/presentationml/2006/main">
  <p:tag name="KSO_WM_BEAUTIFY_FLAG" val=""/>
</p:tagLst>
</file>

<file path=ppt/tags/tag414.xml><?xml version="1.0" encoding="utf-8"?>
<p:tagLst xmlns:p="http://schemas.openxmlformats.org/presentationml/2006/main">
  <p:tag name="KSO_WM_BEAUTIFY_FLAG" val=""/>
</p:tagLst>
</file>

<file path=ppt/tags/tag415.xml><?xml version="1.0" encoding="utf-8"?>
<p:tagLst xmlns:p="http://schemas.openxmlformats.org/presentationml/2006/main">
  <p:tag name="KSO_WM_BEAUTIFY_FLAG" val=""/>
</p:tagLst>
</file>

<file path=ppt/tags/tag416.xml><?xml version="1.0" encoding="utf-8"?>
<p:tagLst xmlns:p="http://schemas.openxmlformats.org/presentationml/2006/main">
  <p:tag name="KSO_WM_BEAUTIFY_FLAG" val=""/>
</p:tagLst>
</file>

<file path=ppt/tags/tag417.xml><?xml version="1.0" encoding="utf-8"?>
<p:tagLst xmlns:p="http://schemas.openxmlformats.org/presentationml/2006/main">
  <p:tag name="KSO_WM_BEAUTIFY_FLAG" val=""/>
</p:tagLst>
</file>

<file path=ppt/tags/tag418.xml><?xml version="1.0" encoding="utf-8"?>
<p:tagLst xmlns:p="http://schemas.openxmlformats.org/presentationml/2006/main">
  <p:tag name="KSO_WM_BEAUTIFY_FLAG" val="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TEMPLATE_CATEGORY" val="mixed"/>
  <p:tag name="KSO_WM_TEMPLATE_INDEX" val="20203991"/>
  <p:tag name="KSO_WM_UNIT_COMPATIBLE" val="0"/>
  <p:tag name="KSO_WM_UNIT_DIAGRAM_ISNUMVISUAL" val="0"/>
  <p:tag name="KSO_WM_UNIT_DIAGRAM_ISREFERUNIT" val="0"/>
  <p:tag name="KSO_WM_UNIT_HIGHLIGHT" val="0"/>
  <p:tag name="KSO_WM_UNIT_ID" val="mixed20203991_1*β*1"/>
  <p:tag name="KSO_WM_UNIT_INDEX" val="1"/>
  <p:tag name="KSO_WM_UNIT_LAYERLEVEL" val="1"/>
  <p:tag name="KSO_WM_UNIT_TABLE_BEAUTIFY" val="smartTable{22b77d19-d960-49f3-8d32-143edf1e7b0f}"/>
  <p:tag name="KSO_WM_UNIT_TYPE" val="β"/>
  <p:tag name="KSO_WM_UNIT_VALUE" val="1285*2196"/>
  <p:tag name="TABLE_ENCOLOR" val="#FFFFFF"/>
  <p:tag name="TABLE_ENDDRAG_ORIGIN_RECT" val="903*369"/>
  <p:tag name="TABLE_ENDDRAG_RECT" val="21*153*903*369"/>
  <p:tag name="TABLE_SKINIDX" val="2"/>
</p:tagLst>
</file>

<file path=ppt/tags/tag420.xml><?xml version="1.0" encoding="utf-8"?>
<p:tagLst xmlns:p="http://schemas.openxmlformats.org/presentationml/2006/main">
  <p:tag name="KSO_WM_BEAUTIFY_FLAG" val=""/>
</p:tagLst>
</file>

<file path=ppt/tags/tag421.xml><?xml version="1.0" encoding="utf-8"?>
<p:tagLst xmlns:p="http://schemas.openxmlformats.org/presentationml/2006/main">
  <p:tag name="KSO_WM_BEAUTIFY_FLAG" val=""/>
</p:tagLst>
</file>

<file path=ppt/tags/tag422.xml><?xml version="1.0" encoding="utf-8"?>
<p:tagLst xmlns:p="http://schemas.openxmlformats.org/presentationml/2006/main">
  <p:tag name="KSO_WM_BEAUTIFY_FLAG" val=""/>
</p:tagLst>
</file>

<file path=ppt/tags/tag423.xml><?xml version="1.0" encoding="utf-8"?>
<p:tagLst xmlns:p="http://schemas.openxmlformats.org/presentationml/2006/main">
  <p:tag name="KSO_WM_BEAUTIFY_FLAG" val=""/>
</p:tagLst>
</file>

<file path=ppt/tags/tag424.xml><?xml version="1.0" encoding="utf-8"?>
<p:tagLst xmlns:p="http://schemas.openxmlformats.org/presentationml/2006/main">
  <p:tag name="KSO_WM_BEAUTIFY_FLAG" val=""/>
</p:tagLst>
</file>

<file path=ppt/tags/tag425.xml><?xml version="1.0" encoding="utf-8"?>
<p:tagLst xmlns:p="http://schemas.openxmlformats.org/presentationml/2006/main">
  <p:tag name="KSO_WM_BEAUTIFY_FLAG" val=""/>
</p:tagLst>
</file>

<file path=ppt/tags/tag426.xml><?xml version="1.0" encoding="utf-8"?>
<p:tagLst xmlns:p="http://schemas.openxmlformats.org/presentationml/2006/main">
  <p:tag name="KSO_WM_BEAUTIFY_FLAG" val=""/>
</p:tagLst>
</file>

<file path=ppt/tags/tag427.xml><?xml version="1.0" encoding="utf-8"?>
<p:tagLst xmlns:p="http://schemas.openxmlformats.org/presentationml/2006/main">
  <p:tag name="KSO_WM_BEAUTIFY_FLAG" val=""/>
</p:tagLst>
</file>

<file path=ppt/tags/tag428.xml><?xml version="1.0" encoding="utf-8"?>
<p:tagLst xmlns:p="http://schemas.openxmlformats.org/presentationml/2006/main">
  <p:tag name="KSO_WM_BEAUTIFY_FLAG" val=""/>
</p:tagLst>
</file>

<file path=ppt/tags/tag429.xml><?xml version="1.0" encoding="utf-8"?>
<p:tagLst xmlns:p="http://schemas.openxmlformats.org/presentationml/2006/main">
  <p:tag name="KSO_WM_BEAUTIFY_FLAG" val=""/>
</p:tagLst>
</file>

<file path=ppt/tags/tag430.xml><?xml version="1.0" encoding="utf-8"?>
<p:tagLst xmlns:p="http://schemas.openxmlformats.org/presentationml/2006/main">
  <p:tag name="KSO_WM_BEAUTIFY_FLAG" val=""/>
</p:tagLst>
</file>

<file path=ppt/tags/tag431.xml><?xml version="1.0" encoding="utf-8"?>
<p:tagLst xmlns:p="http://schemas.openxmlformats.org/presentationml/2006/main">
  <p:tag name="KSO_WM_BEAUTIFY_FLAG" val=""/>
</p:tagLst>
</file>

<file path=ppt/tags/tag432.xml><?xml version="1.0" encoding="utf-8"?>
<p:tagLst xmlns:p="http://schemas.openxmlformats.org/presentationml/2006/main">
  <p:tag name="KSO_WM_BEAUTIFY_FLAG" val=""/>
</p:tagLst>
</file>

<file path=ppt/tags/tag433.xml><?xml version="1.0" encoding="utf-8"?>
<p:tagLst xmlns:p="http://schemas.openxmlformats.org/presentationml/2006/main">
  <p:tag name="KSO_WM_BEAUTIFY_FLAG" val=""/>
</p:tagLst>
</file>

<file path=ppt/tags/tag434.xml><?xml version="1.0" encoding="utf-8"?>
<p:tagLst xmlns:p="http://schemas.openxmlformats.org/presentationml/2006/main">
  <p:tag name="KSO_WM_BEAUTIFY_FLAG" val=""/>
</p:tagLst>
</file>

<file path=ppt/tags/tag435.xml><?xml version="1.0" encoding="utf-8"?>
<p:tagLst xmlns:p="http://schemas.openxmlformats.org/presentationml/2006/main">
  <p:tag name="KSO_WM_BEAUTIFY_FLAG" val=""/>
</p:tagLst>
</file>

<file path=ppt/tags/tag436.xml><?xml version="1.0" encoding="utf-8"?>
<p:tagLst xmlns:p="http://schemas.openxmlformats.org/presentationml/2006/main">
  <p:tag name="KSO_WM_BEAUTIFY_FLAG" val=""/>
</p:tagLst>
</file>

<file path=ppt/tags/tag437.xml><?xml version="1.0" encoding="utf-8"?>
<p:tagLst xmlns:p="http://schemas.openxmlformats.org/presentationml/2006/main">
  <p:tag name="KSO_WM_BEAUTIFY_FLAG" val=""/>
</p:tagLst>
</file>

<file path=ppt/tags/tag438.xml><?xml version="1.0" encoding="utf-8"?>
<p:tagLst xmlns:p="http://schemas.openxmlformats.org/presentationml/2006/main">
  <p:tag name="KSO_WM_BEAUTIFY_FLAG" val=""/>
</p:tagLst>
</file>

<file path=ppt/tags/tag439.xml><?xml version="1.0" encoding="utf-8"?>
<p:tagLst xmlns:p="http://schemas.openxmlformats.org/presentationml/2006/main">
  <p:tag name="KSO_WM_BEAUTIFY_FLAG" val=""/>
</p:tagLst>
</file>

<file path=ppt/tags/tag440.xml><?xml version="1.0" encoding="utf-8"?>
<p:tagLst xmlns:p="http://schemas.openxmlformats.org/presentationml/2006/main">
  <p:tag name="KSO_WM_BEAUTIFY_FLAG" val=""/>
</p:tagLst>
</file>

<file path=ppt/tags/tag441.xml><?xml version="1.0" encoding="utf-8"?>
<p:tagLst xmlns:p="http://schemas.openxmlformats.org/presentationml/2006/main">
  <p:tag name="KSO_WM_BEAUTIFY_FLAG" val=""/>
</p:tagLst>
</file>

<file path=ppt/tags/tag442.xml><?xml version="1.0" encoding="utf-8"?>
<p:tagLst xmlns:p="http://schemas.openxmlformats.org/presentationml/2006/main">
  <p:tag name="KSO_WM_BEAUTIFY_FLAG" val=""/>
</p:tagLst>
</file>

<file path=ppt/tags/tag443.xml><?xml version="1.0" encoding="utf-8"?>
<p:tagLst xmlns:p="http://schemas.openxmlformats.org/presentationml/2006/main">
  <p:tag name="KSO_WM_BEAUTIFY_FLAG" val=""/>
</p:tagLst>
</file>

<file path=ppt/tags/tag444.xml><?xml version="1.0" encoding="utf-8"?>
<p:tagLst xmlns:p="http://schemas.openxmlformats.org/presentationml/2006/main">
  <p:tag name="KSO_WM_BEAUTIFY_FLAG" val=""/>
</p:tagLst>
</file>

<file path=ppt/tags/tag445.xml><?xml version="1.0" encoding="utf-8"?>
<p:tagLst xmlns:p="http://schemas.openxmlformats.org/presentationml/2006/main">
  <p:tag name="KSO_WM_BEAUTIFY_FLAG" val=""/>
</p:tagLst>
</file>

<file path=ppt/tags/tag446.xml><?xml version="1.0" encoding="utf-8"?>
<p:tagLst xmlns:p="http://schemas.openxmlformats.org/presentationml/2006/main">
  <p:tag name="KSO_WM_BEAUTIFY_FLAG" val=""/>
</p:tagLst>
</file>

<file path=ppt/tags/tag447.xml><?xml version="1.0" encoding="utf-8"?>
<p:tagLst xmlns:p="http://schemas.openxmlformats.org/presentationml/2006/main">
  <p:tag name="KSO_WM_BEAUTIFY_FLAG" val=""/>
</p:tagLst>
</file>

<file path=ppt/tags/tag448.xml><?xml version="1.0" encoding="utf-8"?>
<p:tagLst xmlns:p="http://schemas.openxmlformats.org/presentationml/2006/main">
  <p:tag name="KSO_WM_BEAUTIFY_FLAG" val=""/>
</p:tagLst>
</file>

<file path=ppt/tags/tag449.xml><?xml version="1.0" encoding="utf-8"?>
<p:tagLst xmlns:p="http://schemas.openxmlformats.org/presentationml/2006/main">
  <p:tag name="KSO_WM_BEAUTIFY_FLAG" val=""/>
</p:tagLst>
</file>

<file path=ppt/tags/tag450.xml><?xml version="1.0" encoding="utf-8"?>
<p:tagLst xmlns:p="http://schemas.openxmlformats.org/presentationml/2006/main">
  <p:tag name="KSO_WM_BEAUTIFY_FLAG" val=""/>
</p:tagLst>
</file>

<file path=ppt/tags/tag451.xml><?xml version="1.0" encoding="utf-8"?>
<p:tagLst xmlns:p="http://schemas.openxmlformats.org/presentationml/2006/main">
  <p:tag name="KSO_WM_BEAUTIFY_FLAG" val=""/>
</p:tagLst>
</file>

<file path=ppt/tags/tag452.xml><?xml version="1.0" encoding="utf-8"?>
<p:tagLst xmlns:p="http://schemas.openxmlformats.org/presentationml/2006/main">
  <p:tag name="KSO_WM_BEAUTIFY_FLAG" val=""/>
</p:tagLst>
</file>

<file path=ppt/tags/tag453.xml><?xml version="1.0" encoding="utf-8"?>
<p:tagLst xmlns:p="http://schemas.openxmlformats.org/presentationml/2006/main">
  <p:tag name="KSO_WM_BEAUTIFY_FLAG" val=""/>
</p:tagLst>
</file>

<file path=ppt/tags/tag454.xml><?xml version="1.0" encoding="utf-8"?>
<p:tagLst xmlns:p="http://schemas.openxmlformats.org/presentationml/2006/main">
  <p:tag name="KSO_WM_BEAUTIFY_FLAG" val=""/>
</p:tagLst>
</file>

<file path=ppt/tags/tag455.xml><?xml version="1.0" encoding="utf-8"?>
<p:tagLst xmlns:p="http://schemas.openxmlformats.org/presentationml/2006/main">
  <p:tag name="KSO_WM_BEAUTIFY_FLAG" val=""/>
</p:tagLst>
</file>

<file path=ppt/tags/tag456.xml><?xml version="1.0" encoding="utf-8"?>
<p:tagLst xmlns:p="http://schemas.openxmlformats.org/presentationml/2006/main">
  <p:tag name="KSO_WM_BEAUTIFY_FLAG" val=""/>
</p:tagLst>
</file>

<file path=ppt/tags/tag457.xml><?xml version="1.0" encoding="utf-8"?>
<p:tagLst xmlns:p="http://schemas.openxmlformats.org/presentationml/2006/main">
  <p:tag name="KSO_WM_BEAUTIFY_FLAG" val=""/>
</p:tagLst>
</file>

<file path=ppt/tags/tag458.xml><?xml version="1.0" encoding="utf-8"?>
<p:tagLst xmlns:p="http://schemas.openxmlformats.org/presentationml/2006/main">
  <p:tag name="KSO_WM_BEAUTIFY_FLAG" val=""/>
</p:tagLst>
</file>

<file path=ppt/tags/tag459.xml><?xml version="1.0" encoding="utf-8"?>
<p:tagLst xmlns:p="http://schemas.openxmlformats.org/presentationml/2006/main">
  <p:tag name="KSO_WM_BEAUTIFY_FLAG" val=""/>
</p:tagLst>
</file>

<file path=ppt/tags/tag460.xml><?xml version="1.0" encoding="utf-8"?>
<p:tagLst xmlns:p="http://schemas.openxmlformats.org/presentationml/2006/main">
  <p:tag name="KSO_WM_BEAUTIFY_FLAG" val=""/>
</p:tagLst>
</file>

<file path=ppt/tags/tag461.xml><?xml version="1.0" encoding="utf-8"?>
<p:tagLst xmlns:p="http://schemas.openxmlformats.org/presentationml/2006/main">
  <p:tag name="KSO_WM_BEAUTIFY_FLAG" val=""/>
</p:tagLst>
</file>

<file path=ppt/tags/tag462.xml><?xml version="1.0" encoding="utf-8"?>
<p:tagLst xmlns:p="http://schemas.openxmlformats.org/presentationml/2006/main">
  <p:tag name="KSO_WM_BEAUTIFY_FLAG" val=""/>
</p:tagLst>
</file>

<file path=ppt/tags/tag463.xml><?xml version="1.0" encoding="utf-8"?>
<p:tagLst xmlns:p="http://schemas.openxmlformats.org/presentationml/2006/main">
  <p:tag name="KSO_WM_BEAUTIFY_FLAG" val=""/>
</p:tagLst>
</file>

<file path=ppt/tags/tag464.xml><?xml version="1.0" encoding="utf-8"?>
<p:tagLst xmlns:p="http://schemas.openxmlformats.org/presentationml/2006/main">
  <p:tag name="KSO_WM_BEAUTIFY_FLAG" val=""/>
</p:tagLst>
</file>

<file path=ppt/tags/tag465.xml><?xml version="1.0" encoding="utf-8"?>
<p:tagLst xmlns:p="http://schemas.openxmlformats.org/presentationml/2006/main">
  <p:tag name="KSO_WM_BEAUTIFY_FLAG" val=""/>
</p:tagLst>
</file>

<file path=ppt/tags/tag466.xml><?xml version="1.0" encoding="utf-8"?>
<p:tagLst xmlns:p="http://schemas.openxmlformats.org/presentationml/2006/main">
  <p:tag name="KSO_WM_BEAUTIFY_FLAG" val=""/>
</p:tagLst>
</file>

<file path=ppt/tags/tag467.xml><?xml version="1.0" encoding="utf-8"?>
<p:tagLst xmlns:p="http://schemas.openxmlformats.org/presentationml/2006/main">
  <p:tag name="KSO_WM_BEAUTIFY_FLAG" val=""/>
</p:tagLst>
</file>

<file path=ppt/tags/tag468.xml><?xml version="1.0" encoding="utf-8"?>
<p:tagLst xmlns:p="http://schemas.openxmlformats.org/presentationml/2006/main">
  <p:tag name="KSO_WM_BEAUTIFY_FLAG" val=""/>
</p:tagLst>
</file>

<file path=ppt/tags/tag469.xml><?xml version="1.0" encoding="utf-8"?>
<p:tagLst xmlns:p="http://schemas.openxmlformats.org/presentationml/2006/main">
  <p:tag name="KSO_WM_BEAUTIFY_FLAG" val=""/>
</p:tagLst>
</file>

<file path=ppt/tags/tag470.xml><?xml version="1.0" encoding="utf-8"?>
<p:tagLst xmlns:p="http://schemas.openxmlformats.org/presentationml/2006/main">
  <p:tag name="KSO_WM_BEAUTIFY_FLAG" val=""/>
</p:tagLst>
</file>

<file path=ppt/tags/tag471.xml><?xml version="1.0" encoding="utf-8"?>
<p:tagLst xmlns:p="http://schemas.openxmlformats.org/presentationml/2006/main">
  <p:tag name="KSO_WM_BEAUTIFY_FLAG" val=""/>
</p:tagLst>
</file>

<file path=ppt/tags/tag472.xml><?xml version="1.0" encoding="utf-8"?>
<p:tagLst xmlns:p="http://schemas.openxmlformats.org/presentationml/2006/main">
  <p:tag name="KSO_WM_BEAUTIFY_FLAG" val=""/>
</p:tagLst>
</file>

<file path=ppt/tags/tag473.xml><?xml version="1.0" encoding="utf-8"?>
<p:tagLst xmlns:p="http://schemas.openxmlformats.org/presentationml/2006/main">
  <p:tag name="KSO_WM_BEAUTIFY_FLAG" val=""/>
</p:tagLst>
</file>

<file path=ppt/tags/tag474.xml><?xml version="1.0" encoding="utf-8"?>
<p:tagLst xmlns:p="http://schemas.openxmlformats.org/presentationml/2006/main">
  <p:tag name="KSO_WM_BEAUTIFY_FLAG" val=""/>
</p:tagLst>
</file>

<file path=ppt/tags/tag475.xml><?xml version="1.0" encoding="utf-8"?>
<p:tagLst xmlns:p="http://schemas.openxmlformats.org/presentationml/2006/main">
  <p:tag name="KSO_WM_BEAUTIFY_FLAG" val=""/>
</p:tagLst>
</file>

<file path=ppt/tags/tag476.xml><?xml version="1.0" encoding="utf-8"?>
<p:tagLst xmlns:p="http://schemas.openxmlformats.org/presentationml/2006/main">
  <p:tag name="KSO_WM_BEAUTIFY_FLAG" val=""/>
</p:tagLst>
</file>

<file path=ppt/tags/tag477.xml><?xml version="1.0" encoding="utf-8"?>
<p:tagLst xmlns:p="http://schemas.openxmlformats.org/presentationml/2006/main">
  <p:tag name="KSO_WM_BEAUTIFY_FLAG" val=""/>
</p:tagLst>
</file>

<file path=ppt/tags/tag478.xml><?xml version="1.0" encoding="utf-8"?>
<p:tagLst xmlns:p="http://schemas.openxmlformats.org/presentationml/2006/main">
  <p:tag name="KSO_WM_BEAUTIFY_FLAG" val=""/>
</p:tagLst>
</file>

<file path=ppt/tags/tag479.xml><?xml version="1.0" encoding="utf-8"?>
<p:tagLst xmlns:p="http://schemas.openxmlformats.org/presentationml/2006/main">
  <p:tag name="KSO_WM_BEAUTIFY_FLAG" val=""/>
</p:tagLst>
</file>

<file path=ppt/tags/tag480.xml><?xml version="1.0" encoding="utf-8"?>
<p:tagLst xmlns:p="http://schemas.openxmlformats.org/presentationml/2006/main">
  <p:tag name="KSO_WM_BEAUTIFY_FLAG" val=""/>
</p:tagLst>
</file>

<file path=ppt/tags/tag481.xml><?xml version="1.0" encoding="utf-8"?>
<p:tagLst xmlns:p="http://schemas.openxmlformats.org/presentationml/2006/main">
  <p:tag name="KSO_WM_BEAUTIFY_FLAG" val=""/>
</p:tagLst>
</file>

<file path=ppt/tags/tag482.xml><?xml version="1.0" encoding="utf-8"?>
<p:tagLst xmlns:p="http://schemas.openxmlformats.org/presentationml/2006/main">
  <p:tag name="KSO_WM_BEAUTIFY_FLAG" val=""/>
</p:tagLst>
</file>

<file path=ppt/tags/tag483.xml><?xml version="1.0" encoding="utf-8"?>
<p:tagLst xmlns:p="http://schemas.openxmlformats.org/presentationml/2006/main">
  <p:tag name="KSO_WM_BEAUTIFY_FLAG" val=""/>
</p:tagLst>
</file>

<file path=ppt/tags/tag484.xml><?xml version="1.0" encoding="utf-8"?>
<p:tagLst xmlns:p="http://schemas.openxmlformats.org/presentationml/2006/main">
  <p:tag name="KSO_WM_BEAUTIFY_FLAG" val=""/>
</p:tagLst>
</file>

<file path=ppt/tags/tag485.xml><?xml version="1.0" encoding="utf-8"?>
<p:tagLst xmlns:p="http://schemas.openxmlformats.org/presentationml/2006/main">
  <p:tag name="KSO_WM_BEAUTIFY_FLAG" val=""/>
</p:tagLst>
</file>

<file path=ppt/tags/tag486.xml><?xml version="1.0" encoding="utf-8"?>
<p:tagLst xmlns:p="http://schemas.openxmlformats.org/presentationml/2006/main">
  <p:tag name="KSO_WM_BEAUTIFY_FLAG" val=""/>
</p:tagLst>
</file>

<file path=ppt/tags/tag487.xml><?xml version="1.0" encoding="utf-8"?>
<p:tagLst xmlns:p="http://schemas.openxmlformats.org/presentationml/2006/main">
  <p:tag name="KSO_WM_BEAUTIFY_FLAG" val=""/>
</p:tagLst>
</file>

<file path=ppt/tags/tag488.xml><?xml version="1.0" encoding="utf-8"?>
<p:tagLst xmlns:p="http://schemas.openxmlformats.org/presentationml/2006/main">
  <p:tag name="KSO_WM_BEAUTIFY_FLAG" val=""/>
</p:tagLst>
</file>

<file path=ppt/tags/tag489.xml><?xml version="1.0" encoding="utf-8"?>
<p:tagLst xmlns:p="http://schemas.openxmlformats.org/presentationml/2006/main">
  <p:tag name="KSO_WM_BEAUTIFY_FLAG" val=""/>
</p:tagLst>
</file>

<file path=ppt/tags/tag490.xml><?xml version="1.0" encoding="utf-8"?>
<p:tagLst xmlns:p="http://schemas.openxmlformats.org/presentationml/2006/main">
  <p:tag name="KSO_WM_BEAUTIFY_FLAG" val=""/>
</p:tagLst>
</file>

<file path=ppt/tags/tag491.xml><?xml version="1.0" encoding="utf-8"?>
<p:tagLst xmlns:p="http://schemas.openxmlformats.org/presentationml/2006/main">
  <p:tag name="KSO_WM_BEAUTIFY_FLAG" val=""/>
</p:tagLst>
</file>

<file path=ppt/tags/tag492.xml><?xml version="1.0" encoding="utf-8"?>
<p:tagLst xmlns:p="http://schemas.openxmlformats.org/presentationml/2006/main">
  <p:tag name="KSO_WM_BEAUTIFY_FLAG" val=""/>
</p:tagLst>
</file>

<file path=ppt/tags/tag493.xml><?xml version="1.0" encoding="utf-8"?>
<p:tagLst xmlns:p="http://schemas.openxmlformats.org/presentationml/2006/main">
  <p:tag name="KSO_WM_BEAUTIFY_FLAG" val=""/>
</p:tagLst>
</file>

<file path=ppt/tags/tag494.xml><?xml version="1.0" encoding="utf-8"?>
<p:tagLst xmlns:p="http://schemas.openxmlformats.org/presentationml/2006/main">
  <p:tag name="KSO_WM_BEAUTIFY_FLAG" val=""/>
</p:tagLst>
</file>

<file path=ppt/tags/tag495.xml><?xml version="1.0" encoding="utf-8"?>
<p:tagLst xmlns:p="http://schemas.openxmlformats.org/presentationml/2006/main">
  <p:tag name="KSO_WM_BEAUTIFY_FLAG" val=""/>
</p:tagLst>
</file>

<file path=ppt/tags/tag496.xml><?xml version="1.0" encoding="utf-8"?>
<p:tagLst xmlns:p="http://schemas.openxmlformats.org/presentationml/2006/main">
  <p:tag name="KSO_WM_BEAUTIFY_FLAG" val=""/>
</p:tagLst>
</file>

<file path=ppt/tags/tag497.xml><?xml version="1.0" encoding="utf-8"?>
<p:tagLst xmlns:p="http://schemas.openxmlformats.org/presentationml/2006/main">
  <p:tag name="KSO_WM_BEAUTIFY_FLAG" val=""/>
</p:tagLst>
</file>

<file path=ppt/tags/tag498.xml><?xml version="1.0" encoding="utf-8"?>
<p:tagLst xmlns:p="http://schemas.openxmlformats.org/presentationml/2006/main">
  <p:tag name="KSO_WM_BEAUTIFY_FLAG" val=""/>
</p:tagLst>
</file>

<file path=ppt/tags/tag499.xml><?xml version="1.0" encoding="utf-8"?>
<p:tagLst xmlns:p="http://schemas.openxmlformats.org/presentationml/2006/main">
  <p:tag name="KSO_WM_BEAUTIFY_FLAG" val=""/>
</p:tagLst>
</file>

<file path=ppt/tags/tag500.xml><?xml version="1.0" encoding="utf-8"?>
<p:tagLst xmlns:p="http://schemas.openxmlformats.org/presentationml/2006/main">
  <p:tag name="KSO_WM_BEAUTIFY_FLAG" val=""/>
</p:tagLst>
</file>

<file path=ppt/tags/tag501.xml><?xml version="1.0" encoding="utf-8"?>
<p:tagLst xmlns:p="http://schemas.openxmlformats.org/presentationml/2006/main">
  <p:tag name="KSO_WM_BEAUTIFY_FLAG" val=""/>
</p:tagLst>
</file>

<file path=ppt/tags/tag502.xml><?xml version="1.0" encoding="utf-8"?>
<p:tagLst xmlns:p="http://schemas.openxmlformats.org/presentationml/2006/main">
  <p:tag name="KSO_WM_BEAUTIFY_FLAG" val=""/>
</p:tagLst>
</file>

<file path=ppt/tags/tag503.xml><?xml version="1.0" encoding="utf-8"?>
<p:tagLst xmlns:p="http://schemas.openxmlformats.org/presentationml/2006/main">
  <p:tag name="KSO_WM_BEAUTIFY_FLAG" val=""/>
</p:tagLst>
</file>

<file path=ppt/tags/tag504.xml><?xml version="1.0" encoding="utf-8"?>
<p:tagLst xmlns:p="http://schemas.openxmlformats.org/presentationml/2006/main">
  <p:tag name="KSO_WM_BEAUTIFY_FLAG" val=""/>
</p:tagLst>
</file>

<file path=ppt/tags/tag505.xml><?xml version="1.0" encoding="utf-8"?>
<p:tagLst xmlns:p="http://schemas.openxmlformats.org/presentationml/2006/main">
  <p:tag name="KSO_WM_BEAUTIFY_FLAG" val=""/>
</p:tagLst>
</file>

<file path=ppt/tags/tag506.xml><?xml version="1.0" encoding="utf-8"?>
<p:tagLst xmlns:p="http://schemas.openxmlformats.org/presentationml/2006/main">
  <p:tag name="KSO_WM_BEAUTIFY_FLAG" val=""/>
</p:tagLst>
</file>

<file path=ppt/tags/tag507.xml><?xml version="1.0" encoding="utf-8"?>
<p:tagLst xmlns:p="http://schemas.openxmlformats.org/presentationml/2006/main">
  <p:tag name="KSO_WM_BEAUTIFY_FLAG" val=""/>
</p:tagLst>
</file>

<file path=ppt/tags/tag508.xml><?xml version="1.0" encoding="utf-8"?>
<p:tagLst xmlns:p="http://schemas.openxmlformats.org/presentationml/2006/main">
  <p:tag name="KSO_WM_BEAUTIFY_FLAG" val=""/>
</p:tagLst>
</file>

<file path=ppt/tags/tag509.xml><?xml version="1.0" encoding="utf-8"?>
<p:tagLst xmlns:p="http://schemas.openxmlformats.org/presentationml/2006/main">
  <p:tag name="KSO_WM_BEAUTIFY_FLAG" val=""/>
</p:tagLst>
</file>

<file path=ppt/tags/tag510.xml><?xml version="1.0" encoding="utf-8"?>
<p:tagLst xmlns:p="http://schemas.openxmlformats.org/presentationml/2006/main">
  <p:tag name="KSO_WM_BEAUTIFY_FLAG" val=""/>
</p:tagLst>
</file>

<file path=ppt/tags/tag511.xml><?xml version="1.0" encoding="utf-8"?>
<p:tagLst xmlns:p="http://schemas.openxmlformats.org/presentationml/2006/main">
  <p:tag name="KSO_WM_BEAUTIFY_FLAG" val=""/>
</p:tagLst>
</file>

<file path=ppt/tags/tag512.xml><?xml version="1.0" encoding="utf-8"?>
<p:tagLst xmlns:p="http://schemas.openxmlformats.org/presentationml/2006/main">
  <p:tag name="KSO_WM_BEAUTIFY_FLAG" val=""/>
</p:tagLst>
</file>

<file path=ppt/tags/tag513.xml><?xml version="1.0" encoding="utf-8"?>
<p:tagLst xmlns:p="http://schemas.openxmlformats.org/presentationml/2006/main">
  <p:tag name="KSO_WM_BEAUTIFY_FLAG" val=""/>
</p:tagLst>
</file>

<file path=ppt/tags/tag514.xml><?xml version="1.0" encoding="utf-8"?>
<p:tagLst xmlns:p="http://schemas.openxmlformats.org/presentationml/2006/main">
  <p:tag name="KSO_WM_BEAUTIFY_FLAG" val=""/>
</p:tagLst>
</file>

<file path=ppt/tags/tag515.xml><?xml version="1.0" encoding="utf-8"?>
<p:tagLst xmlns:p="http://schemas.openxmlformats.org/presentationml/2006/main">
  <p:tag name="KSO_WM_BEAUTIFY_FLAG" val=""/>
</p:tagLst>
</file>

<file path=ppt/tags/tag516.xml><?xml version="1.0" encoding="utf-8"?>
<p:tagLst xmlns:p="http://schemas.openxmlformats.org/presentationml/2006/main">
  <p:tag name="KSO_WM_BEAUTIFY_FLAG" val=""/>
</p:tagLst>
</file>

<file path=ppt/tags/tag517.xml><?xml version="1.0" encoding="utf-8"?>
<p:tagLst xmlns:p="http://schemas.openxmlformats.org/presentationml/2006/main">
  <p:tag name="KSO_WM_BEAUTIFY_FLAG" val=""/>
</p:tagLst>
</file>

<file path=ppt/tags/tag518.xml><?xml version="1.0" encoding="utf-8"?>
<p:tagLst xmlns:p="http://schemas.openxmlformats.org/presentationml/2006/main">
  <p:tag name="KSO_WM_BEAUTIFY_FLAG" val=""/>
</p:tagLst>
</file>

<file path=ppt/tags/tag519.xml><?xml version="1.0" encoding="utf-8"?>
<p:tagLst xmlns:p="http://schemas.openxmlformats.org/presentationml/2006/main">
  <p:tag name="KSO_WM_BEAUTIFY_FLAG" val=""/>
</p:tagLst>
</file>

<file path=ppt/tags/tag520.xml><?xml version="1.0" encoding="utf-8"?>
<p:tagLst xmlns:p="http://schemas.openxmlformats.org/presentationml/2006/main">
  <p:tag name="KSO_WM_BEAUTIFY_FLAG" val=""/>
</p:tagLst>
</file>

<file path=ppt/tags/tag521.xml><?xml version="1.0" encoding="utf-8"?>
<p:tagLst xmlns:p="http://schemas.openxmlformats.org/presentationml/2006/main">
  <p:tag name="KSO_WM_BEAUTIFY_FLAG" val=""/>
</p:tagLst>
</file>

<file path=ppt/tags/tag522.xml><?xml version="1.0" encoding="utf-8"?>
<p:tagLst xmlns:p="http://schemas.openxmlformats.org/presentationml/2006/main">
  <p:tag name="KSO_WM_BEAUTIFY_FLAG" val=""/>
</p:tagLst>
</file>

<file path=ppt/tags/tag523.xml><?xml version="1.0" encoding="utf-8"?>
<p:tagLst xmlns:p="http://schemas.openxmlformats.org/presentationml/2006/main">
  <p:tag name="KSO_WM_BEAUTIFY_FLAG" val=""/>
</p:tagLst>
</file>

<file path=ppt/tags/tag524.xml><?xml version="1.0" encoding="utf-8"?>
<p:tagLst xmlns:p="http://schemas.openxmlformats.org/presentationml/2006/main">
  <p:tag name="KSO_WM_BEAUTIFY_FLAG" val=""/>
</p:tagLst>
</file>

<file path=ppt/tags/tag525.xml><?xml version="1.0" encoding="utf-8"?>
<p:tagLst xmlns:p="http://schemas.openxmlformats.org/presentationml/2006/main">
  <p:tag name="KSO_WM_BEAUTIFY_FLAG" val=""/>
</p:tagLst>
</file>

<file path=ppt/tags/tag526.xml><?xml version="1.0" encoding="utf-8"?>
<p:tagLst xmlns:p="http://schemas.openxmlformats.org/presentationml/2006/main">
  <p:tag name="KSO_WM_BEAUTIFY_FLAG" val=""/>
</p:tagLst>
</file>

<file path=ppt/tags/tag527.xml><?xml version="1.0" encoding="utf-8"?>
<p:tagLst xmlns:p="http://schemas.openxmlformats.org/presentationml/2006/main">
  <p:tag name="KSO_WM_BEAUTIFY_FLAG" val=""/>
</p:tagLst>
</file>

<file path=ppt/tags/tag528.xml><?xml version="1.0" encoding="utf-8"?>
<p:tagLst xmlns:p="http://schemas.openxmlformats.org/presentationml/2006/main">
  <p:tag name="KSO_WM_BEAUTIFY_FLAG" val=""/>
</p:tagLst>
</file>

<file path=ppt/tags/tag529.xml><?xml version="1.0" encoding="utf-8"?>
<p:tagLst xmlns:p="http://schemas.openxmlformats.org/presentationml/2006/main">
  <p:tag name="KSO_WM_BEAUTIFY_FLAG" val=""/>
</p:tagLst>
</file>

<file path=ppt/tags/tag530.xml><?xml version="1.0" encoding="utf-8"?>
<p:tagLst xmlns:p="http://schemas.openxmlformats.org/presentationml/2006/main">
  <p:tag name="KSO_WM_BEAUTIFY_FLAG" val=""/>
</p:tagLst>
</file>

<file path=ppt/tags/tag531.xml><?xml version="1.0" encoding="utf-8"?>
<p:tagLst xmlns:p="http://schemas.openxmlformats.org/presentationml/2006/main">
  <p:tag name="KSO_WM_BEAUTIFY_FLAG" val=""/>
</p:tagLst>
</file>

<file path=ppt/tags/tag532.xml><?xml version="1.0" encoding="utf-8"?>
<p:tagLst xmlns:p="http://schemas.openxmlformats.org/presentationml/2006/main">
  <p:tag name="KSO_WM_BEAUTIFY_FLAG" val=""/>
</p:tagLst>
</file>

<file path=ppt/tags/tag53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吉祥如意">
  <a:themeElements>
    <a:clrScheme name="">
      <a:dk1>
        <a:srgbClr val="000000"/>
      </a:dk1>
      <a:lt1>
        <a:srgbClr val="FFFFFF"/>
      </a:lt1>
      <a:dk2>
        <a:srgbClr val="E40000"/>
      </a:dk2>
      <a:lt2>
        <a:srgbClr val="DDDDDD"/>
      </a:lt2>
      <a:accent1>
        <a:srgbClr val="E1F4FF"/>
      </a:accent1>
      <a:accent2>
        <a:srgbClr val="FFE2C5"/>
      </a:accent2>
      <a:accent3>
        <a:srgbClr val="FFFFFF"/>
      </a:accent3>
      <a:accent4>
        <a:srgbClr val="000000"/>
      </a:accent4>
      <a:accent5>
        <a:srgbClr val="EDF8FF"/>
      </a:accent5>
      <a:accent6>
        <a:srgbClr val="E5CAB0"/>
      </a:accent6>
      <a:hlink>
        <a:srgbClr val="0066CC"/>
      </a:hlink>
      <a:folHlink>
        <a:srgbClr val="9F9FBF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E40000"/>
        </a:dk2>
        <a:lt2>
          <a:srgbClr val="DDDDDD"/>
        </a:lt2>
        <a:accent1>
          <a:srgbClr val="E1F4FF"/>
        </a:accent1>
        <a:accent2>
          <a:srgbClr val="FFE2C5"/>
        </a:accent2>
        <a:accent3>
          <a:srgbClr val="FFFFFF"/>
        </a:accent3>
        <a:accent4>
          <a:srgbClr val="000000"/>
        </a:accent4>
        <a:accent5>
          <a:srgbClr val="EDF8FF"/>
        </a:accent5>
        <a:accent6>
          <a:srgbClr val="E5CAB0"/>
        </a:accent6>
        <a:hlink>
          <a:srgbClr val="0066CC"/>
        </a:hlink>
        <a:folHlink>
          <a:srgbClr val="9F9FB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9582D"/>
        </a:dk1>
        <a:lt1>
          <a:srgbClr val="EAEAEA"/>
        </a:lt1>
        <a:dk2>
          <a:srgbClr val="666699"/>
        </a:dk2>
        <a:lt2>
          <a:srgbClr val="D9D9D9"/>
        </a:lt2>
        <a:accent1>
          <a:srgbClr val="CCECFF"/>
        </a:accent1>
        <a:accent2>
          <a:srgbClr val="B2D2C7"/>
        </a:accent2>
        <a:accent3>
          <a:srgbClr val="F2F2F2"/>
        </a:accent3>
        <a:accent4>
          <a:srgbClr val="4B4B25"/>
        </a:accent4>
        <a:accent5>
          <a:srgbClr val="E2F4FF"/>
        </a:accent5>
        <a:accent6>
          <a:srgbClr val="9FBCB2"/>
        </a:accent6>
        <a:hlink>
          <a:srgbClr val="993366"/>
        </a:hlink>
        <a:folHlink>
          <a:srgbClr val="92B9E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FFCC"/>
        </a:lt1>
        <a:dk2>
          <a:srgbClr val="004000"/>
        </a:dk2>
        <a:lt2>
          <a:srgbClr val="FFD9B3"/>
        </a:lt2>
        <a:accent1>
          <a:srgbClr val="FFD9D9"/>
        </a:accent1>
        <a:accent2>
          <a:srgbClr val="DDDDDD"/>
        </a:accent2>
        <a:accent3>
          <a:srgbClr val="FFFFE2"/>
        </a:accent3>
        <a:accent4>
          <a:srgbClr val="000083"/>
        </a:accent4>
        <a:accent5>
          <a:srgbClr val="FFE9E9"/>
        </a:accent5>
        <a:accent6>
          <a:srgbClr val="C6C6C6"/>
        </a:accent6>
        <a:hlink>
          <a:srgbClr val="FF0000"/>
        </a:hlink>
        <a:folHlink>
          <a:srgbClr val="FFAB5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CE8E2"/>
        </a:lt1>
        <a:dk2>
          <a:srgbClr val="0033CC"/>
        </a:dk2>
        <a:lt2>
          <a:srgbClr val="C4C4D8"/>
        </a:lt2>
        <a:accent1>
          <a:srgbClr val="FFFFFF"/>
        </a:accent1>
        <a:accent2>
          <a:srgbClr val="A9CFB1"/>
        </a:accent2>
        <a:accent3>
          <a:srgbClr val="EAF1EE"/>
        </a:accent3>
        <a:accent4>
          <a:srgbClr val="000000"/>
        </a:accent4>
        <a:accent5>
          <a:srgbClr val="FFFFFF"/>
        </a:accent5>
        <a:accent6>
          <a:srgbClr val="97B99E"/>
        </a:accent6>
        <a:hlink>
          <a:srgbClr val="CC3300"/>
        </a:hlink>
        <a:folHlink>
          <a:srgbClr val="6666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606090"/>
        </a:dk1>
        <a:lt1>
          <a:srgbClr val="E5FFFF"/>
        </a:lt1>
        <a:dk2>
          <a:srgbClr val="0000CC"/>
        </a:dk2>
        <a:lt2>
          <a:srgbClr val="91DAFF"/>
        </a:lt2>
        <a:accent1>
          <a:srgbClr val="EAEAEA"/>
        </a:accent1>
        <a:accent2>
          <a:srgbClr val="FFE2C5"/>
        </a:accent2>
        <a:accent3>
          <a:srgbClr val="EFFFFF"/>
        </a:accent3>
        <a:accent4>
          <a:srgbClr val="52527B"/>
        </a:accent4>
        <a:accent5>
          <a:srgbClr val="F2F2F2"/>
        </a:accent5>
        <a:accent6>
          <a:srgbClr val="E5CAB0"/>
        </a:accent6>
        <a:hlink>
          <a:srgbClr val="000000"/>
        </a:hlink>
        <a:folHlink>
          <a:srgbClr val="3DB77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0066"/>
        </a:dk1>
        <a:lt1>
          <a:srgbClr val="FFDDBB"/>
        </a:lt1>
        <a:dk2>
          <a:srgbClr val="000000"/>
        </a:dk2>
        <a:lt2>
          <a:srgbClr val="C0C0C0"/>
        </a:lt2>
        <a:accent1>
          <a:srgbClr val="FFFFCC"/>
        </a:accent1>
        <a:accent2>
          <a:srgbClr val="FFFFFF"/>
        </a:accent2>
        <a:accent3>
          <a:srgbClr val="FFEBD9"/>
        </a:accent3>
        <a:accent4>
          <a:srgbClr val="AF0057"/>
        </a:accent4>
        <a:accent5>
          <a:srgbClr val="FFFFE2"/>
        </a:accent5>
        <a:accent6>
          <a:srgbClr val="E5E5E5"/>
        </a:accent6>
        <a:hlink>
          <a:srgbClr val="0066CC"/>
        </a:hlink>
        <a:folHlink>
          <a:srgbClr val="8EB37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99"/>
        </a:dk1>
        <a:lt1>
          <a:srgbClr val="800000"/>
        </a:lt1>
        <a:dk2>
          <a:srgbClr val="FFFFFF"/>
        </a:dk2>
        <a:lt2>
          <a:srgbClr val="B60000"/>
        </a:lt2>
        <a:accent1>
          <a:srgbClr val="9888A4"/>
        </a:accent1>
        <a:accent2>
          <a:srgbClr val="A9335D"/>
        </a:accent2>
        <a:accent3>
          <a:srgbClr val="C1AAAA"/>
        </a:accent3>
        <a:accent4>
          <a:srgbClr val="DCDC83"/>
        </a:accent4>
        <a:accent5>
          <a:srgbClr val="CAC4CF"/>
        </a:accent5>
        <a:accent6>
          <a:srgbClr val="972D53"/>
        </a:accent6>
        <a:hlink>
          <a:srgbClr val="CCECFF"/>
        </a:hlink>
        <a:folHlink>
          <a:srgbClr val="FF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1C1C1C"/>
        </a:lt1>
        <a:dk2>
          <a:srgbClr val="FFFF66"/>
        </a:dk2>
        <a:lt2>
          <a:srgbClr val="808080"/>
        </a:lt2>
        <a:accent1>
          <a:srgbClr val="9898BA"/>
        </a:accent1>
        <a:accent2>
          <a:srgbClr val="777777"/>
        </a:accent2>
        <a:accent3>
          <a:srgbClr val="AAAAAA"/>
        </a:accent3>
        <a:accent4>
          <a:srgbClr val="DCDCDC"/>
        </a:accent4>
        <a:accent5>
          <a:srgbClr val="CACAD9"/>
        </a:accent5>
        <a:accent6>
          <a:srgbClr val="6A6A6A"/>
        </a:accent6>
        <a:hlink>
          <a:srgbClr val="CCFF99"/>
        </a:hlink>
        <a:folHlink>
          <a:srgbClr val="E436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563</Paragraphs>
  <Slides>35</Slides>
  <Notes>34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baseType="lpstr" size="47">
      <vt:lpstr>Arial</vt:lpstr>
      <vt:lpstr>Calibri</vt:lpstr>
      <vt:lpstr>宋体</vt:lpstr>
      <vt:lpstr>Times New Roman</vt:lpstr>
      <vt:lpstr>Wingdings</vt:lpstr>
      <vt:lpstr>Wingdings 2</vt:lpstr>
      <vt:lpstr>华文隶书</vt:lpstr>
      <vt:lpstr>Calibri Light</vt:lpstr>
      <vt:lpstr>楷体</vt:lpstr>
      <vt:lpstr>隶书</vt:lpstr>
      <vt:lpstr>等线</vt:lpstr>
      <vt:lpstr>Office Theme</vt:lpstr>
      <vt:lpstr>【中职专用】中职高考语文一轮复习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2024-09-11T15:08:20.422</cp:lastPrinted>
  <dcterms:created xsi:type="dcterms:W3CDTF">2024-09-11T07:08:20Z</dcterms:created>
  <dcterms:modified xsi:type="dcterms:W3CDTF">2024-09-11T07:08:23Z</dcterms:modified>
</cp:coreProperties>
</file>