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554E7DC-0710-4BCF-A865-C9E668DD43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47F9077-972D-4080-BB01-2ED0EEB38E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554B865-C430-4E90-B7C8-8971463AEF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543447B-A377-4BDC-8812-53909C1272F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CC495C5-CAFA-459A-8BBB-17D657ED6A1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04EA072-200D-4DB1-8CF9-66ACE699ECA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9C913AB-D4F6-4470-A796-02F3B08A538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C1D2AA2-69B5-48A9-BDEB-1ABD9892DFB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D07311B-76FA-4008-A6DB-457BD4970B8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4BD77BA-9662-4E4A-8150-E2BECFC365B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D6EEBF0-0D91-4DC0-B06D-03F3824707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55020213232011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牙髓干细胞治疗研究</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牙髓干细胞简介
 牙髓干细胞的来源与获取
 牙髓干细胞的分化潜能
 牙髓干细胞治疗的研究现状
 牙髓干细胞治疗的机制
 牙髓干细胞治疗的优势与局限
 牙髓干细胞治疗的临床应用
 未来展望与挑战</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牙髓干细胞简介</a:t>
            </a:r>
          </a:p>
        </p:txBody>
      </p:sp>
      <p:sp>
        <p:nvSpPr>
          <p:cNvPr id="3" name="Subtitle 2"/>
          <p:cNvSpPr>
            <a:spLocks noGrp="1"/>
          </p:cNvSpPr>
          <p:nvPr>
            <p:ph type="subTitle" idx="1"/>
          </p:nvPr>
        </p:nvSpPr>
        <p:spPr/>
        <p:txBody>
          <a:bodyPr/>
          <a:lstStyle/>
          <a:p>
            <a:r>
              <a:t>牙髓干细胞治疗研究</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牙髓干细胞简介</a:t>
            </a:r>
          </a:p>
        </p:txBody>
      </p:sp>
      <p:sp>
        <p:nvSpPr>
          <p:cNvPr id="3" name="Text Placeholder 2"/>
          <p:cNvSpPr>
            <a:spLocks noGrp="1"/>
          </p:cNvSpPr>
          <p:nvPr>
            <p:ph type="body" idx="1"/>
          </p:nvPr>
        </p:nvSpPr>
        <p:spPr/>
        <p:txBody>
          <a:bodyPr/>
          <a:lstStyle/>
          <a:p>
            <a:r>
              <a:t>牙髓干细胞简介</a:t>
            </a:r>
          </a:p>
        </p:txBody>
      </p:sp>
      <p:sp>
        <p:nvSpPr>
          <p:cNvPr id="4" name="Content Placeholder 3"/>
          <p:cNvSpPr>
            <a:spLocks noGrp="1"/>
          </p:cNvSpPr>
          <p:nvPr>
            <p:ph sz="half" idx="2"/>
          </p:nvPr>
        </p:nvSpPr>
        <p:spPr/>
        <p:txBody>
          <a:bodyPr/>
          <a:lstStyle/>
          <a:p>
            <a:r>
              <a:t>1.牙髓干细胞的来源与特性：牙髓干细胞来源于牙齿的牙髓组织，具有多向分化潜能和自我更新能力，能够形成多种牙齿组织结构。</a:t>
            </a:r>
          </a:p>
          <a:p>
            <a:r>
              <a:t>2.牙髓干细胞的应用前景：牙髓干细胞在牙齿再生、修复和疾病治疗等方面具有广阔的应用前景，成为口腔领域的研究热点。</a:t>
            </a:r>
          </a:p>
          <a:p>
            <a:r>
              <a:t>3.牙髓干细胞的提取与扩增技术：牙髓干细胞的提取和扩增技术不断得到改进和优化，提高了细胞质量和数量，为临床应用奠定了基础。</a:t>
            </a:r>
          </a:p>
          <a:p/>
        </p:txBody>
      </p:sp>
      <p:sp>
        <p:nvSpPr>
          <p:cNvPr id="5" name="Text Placeholder 4"/>
          <p:cNvSpPr>
            <a:spLocks noGrp="1"/>
          </p:cNvSpPr>
          <p:nvPr>
            <p:ph type="body" idx="3"/>
          </p:nvPr>
        </p:nvSpPr>
        <p:spPr/>
        <p:txBody>
          <a:bodyPr/>
          <a:lstStyle/>
          <a:p>
            <a:r>
              <a:t>牙髓干细胞的分化潜能</a:t>
            </a:r>
          </a:p>
        </p:txBody>
      </p:sp>
      <p:sp>
        <p:nvSpPr>
          <p:cNvPr id="6" name="Content Placeholder 5"/>
          <p:cNvSpPr>
            <a:spLocks noGrp="1"/>
          </p:cNvSpPr>
          <p:nvPr>
            <p:ph sz="half" idx="4"/>
          </p:nvPr>
        </p:nvSpPr>
        <p:spPr/>
        <p:txBody>
          <a:bodyPr/>
          <a:lstStyle/>
          <a:p>
            <a:r>
              <a:t>1.分化方向多样性：牙髓干细胞具有向多种牙齿组织结构分化的潜能，包括牙本质、牙髓、牙周膜等。</a:t>
            </a:r>
          </a:p>
          <a:p>
            <a:r>
              <a:t>2.分化调控机制：牙髓干细胞的分化受到多种内外因素的调控，如生长因子、转录因子等。</a:t>
            </a:r>
          </a:p>
          <a:p>
            <a:r>
              <a:t>3.分化能力的评估：通过实验手段评估牙髓干细胞的分化能力，为其临床应用提供依据。</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牙髓干细胞简介</a:t>
            </a:r>
          </a:p>
        </p:txBody>
      </p:sp>
      <p:sp>
        <p:nvSpPr>
          <p:cNvPr id="3" name="Text Placeholder 2"/>
          <p:cNvSpPr>
            <a:spLocks noGrp="1"/>
          </p:cNvSpPr>
          <p:nvPr>
            <p:ph type="body" idx="1"/>
          </p:nvPr>
        </p:nvSpPr>
        <p:spPr/>
        <p:txBody>
          <a:bodyPr/>
          <a:lstStyle/>
          <a:p>
            <a:r>
              <a:t>牙髓干细胞的应用研究</a:t>
            </a:r>
          </a:p>
        </p:txBody>
      </p:sp>
      <p:sp>
        <p:nvSpPr>
          <p:cNvPr id="4" name="Content Placeholder 3"/>
          <p:cNvSpPr>
            <a:spLocks noGrp="1"/>
          </p:cNvSpPr>
          <p:nvPr>
            <p:ph sz="half" idx="2"/>
          </p:nvPr>
        </p:nvSpPr>
        <p:spPr/>
        <p:txBody>
          <a:bodyPr/>
          <a:lstStyle/>
          <a:p>
            <a:r>
              <a:t>1.牙齿再生：利用牙髓干细胞修复牙齿缺损，提高牙齿再生治疗的效果。</a:t>
            </a:r>
          </a:p>
          <a:p>
            <a:r>
              <a:t>2.牙周病治疗：牙髓干细胞在牙周病治疗中展现出潜力，有助于牙周组织的再生和修复。</a:t>
            </a:r>
          </a:p>
          <a:p>
            <a:r>
              <a:t>3.疾病模型：利用牙髓干细胞构建疾病模型，研究口腔疾病的发生和发展机制。</a:t>
            </a:r>
          </a:p>
          <a:p/>
        </p:txBody>
      </p:sp>
      <p:sp>
        <p:nvSpPr>
          <p:cNvPr id="5" name="Text Placeholder 4"/>
          <p:cNvSpPr>
            <a:spLocks noGrp="1"/>
          </p:cNvSpPr>
          <p:nvPr>
            <p:ph type="body" idx="3"/>
          </p:nvPr>
        </p:nvSpPr>
        <p:spPr/>
        <p:txBody>
          <a:bodyPr/>
          <a:lstStyle/>
          <a:p>
            <a:r>
              <a:t>牙髓干细胞治疗的挑战与前景</a:t>
            </a:r>
          </a:p>
        </p:txBody>
      </p:sp>
      <p:sp>
        <p:nvSpPr>
          <p:cNvPr id="6" name="Content Placeholder 5"/>
          <p:cNvSpPr>
            <a:spLocks noGrp="1"/>
          </p:cNvSpPr>
          <p:nvPr>
            <p:ph sz="half" idx="4"/>
          </p:nvPr>
        </p:nvSpPr>
        <p:spPr/>
        <p:txBody>
          <a:bodyPr/>
          <a:lstStyle/>
          <a:p>
            <a:r>
              <a:t>1.安全性问题：确保牙髓干细胞治疗的安全性和有效性，需要进一步研究和改进。</a:t>
            </a:r>
          </a:p>
          <a:p>
            <a:r>
              <a:t>2.伦理法律问题：牙髓干细胞治疗涉及伦理法律问题，需要遵循相关法规和伦理准则。</a:t>
            </a:r>
          </a:p>
          <a:p>
            <a:r>
              <a:t>3.临床转化：加强牙髓干细胞治疗的基础研究，推动临床转化应用，造福口腔患者。</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牙髓干细胞的来源与获取</a:t>
            </a:r>
          </a:p>
        </p:txBody>
      </p:sp>
      <p:sp>
        <p:nvSpPr>
          <p:cNvPr id="3" name="Subtitle 2"/>
          <p:cNvSpPr>
            <a:spLocks noGrp="1"/>
          </p:cNvSpPr>
          <p:nvPr>
            <p:ph type="subTitle" idx="1"/>
          </p:nvPr>
        </p:nvSpPr>
        <p:spPr/>
        <p:txBody>
          <a:bodyPr/>
          <a:lstStyle/>
          <a:p>
            <a:r>
              <a:t>牙髓干细胞治疗研究</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牙髓干细胞的来源与获取</a:t>
            </a:r>
          </a:p>
        </p:txBody>
      </p:sp>
      <p:sp>
        <p:nvSpPr>
          <p:cNvPr id="3" name="Content Placeholder 2"/>
          <p:cNvSpPr>
            <a:spLocks noGrp="1"/>
          </p:cNvSpPr>
          <p:nvPr>
            <p:ph sz="half" idx="2"/>
          </p:nvPr>
        </p:nvSpPr>
        <p:spPr/>
        <p:txBody>
          <a:bodyPr/>
          <a:lstStyle/>
          <a:p>
            <a:r>
              <a:t>1.牙髓干细胞主要来源于牙齿的牙髓组织，是牙齿发育过程中的一种间充质干细胞。</a:t>
            </a:r>
          </a:p>
          <a:p>
            <a:r>
              <a:t>2.牙髓干细胞具有高度的自我更新能力和多向分化潜能，可以分化为多种细胞类型，如成骨细胞、成牙本质细胞等。</a:t>
            </a:r>
          </a:p>
          <a:p/>
        </p:txBody>
      </p:sp>
      <p:sp>
        <p:nvSpPr>
          <p:cNvPr id="4" name="Text Placeholder 3"/>
          <p:cNvSpPr>
            <a:spLocks noGrp="1"/>
          </p:cNvSpPr>
          <p:nvPr>
            <p:ph type="body" idx="3"/>
          </p:nvPr>
        </p:nvSpPr>
        <p:spPr/>
        <p:txBody>
          <a:bodyPr/>
          <a:lstStyle/>
          <a:p>
            <a:r>
              <a:t>牙髓干细胞的获取方法</a:t>
            </a:r>
          </a:p>
        </p:txBody>
      </p:sp>
      <p:sp>
        <p:nvSpPr>
          <p:cNvPr id="5" name="Content Placeholder 4"/>
          <p:cNvSpPr>
            <a:spLocks noGrp="1"/>
          </p:cNvSpPr>
          <p:nvPr>
            <p:ph sz="half" idx="4"/>
          </p:nvPr>
        </p:nvSpPr>
        <p:spPr/>
        <p:txBody>
          <a:bodyPr/>
          <a:lstStyle/>
          <a:p>
            <a:r>
              <a:t>1.牙髓干细胞可以通过拔牙、牙髓治疗等口腔治疗手段获取。</a:t>
            </a:r>
          </a:p>
          <a:p>
            <a:r>
              <a:t>2.获取的牙髓组织经过酶消化法处理，可以得到单个细胞悬液，进而通过培养扩增得到足够的牙髓干细胞。</a:t>
            </a:r>
          </a:p>
          <a:p/>
        </p:txBody>
      </p:sp>
      <p:sp>
        <p:nvSpPr>
          <p:cNvPr id="6" name="Text Placeholder 5"/>
          <p:cNvSpPr>
            <a:spLocks noGrp="1"/>
          </p:cNvSpPr>
          <p:nvPr>
            <p:ph type="body" idx="1"/>
          </p:nvPr>
        </p:nvSpPr>
        <p:spPr/>
        <p:txBody>
          <a:bodyPr/>
          <a:lstStyle/>
          <a:p>
            <a:r>
              <a:t>牙髓干细胞的来源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牙髓干细胞的来源与获取</a:t>
            </a:r>
          </a:p>
        </p:txBody>
      </p:sp>
      <p:sp>
        <p:nvSpPr>
          <p:cNvPr id="3" name="Content Placeholder 2"/>
          <p:cNvSpPr>
            <a:spLocks noGrp="1"/>
          </p:cNvSpPr>
          <p:nvPr>
            <p:ph sz="half" idx="2"/>
          </p:nvPr>
        </p:nvSpPr>
        <p:spPr/>
        <p:txBody>
          <a:bodyPr/>
          <a:lstStyle/>
          <a:p>
            <a:r>
              <a:t>1.牙髓干细胞在治疗牙齿缺损、牙髓病、牙周病等口腔疾病方面具有广阔的应用前景。</a:t>
            </a:r>
          </a:p>
          <a:p>
            <a:r>
              <a:t>2.目前，牙髓干细胞治疗已经成功应用于临床，并取得了一定的治疗效果。</a:t>
            </a:r>
          </a:p>
          <a:p/>
        </p:txBody>
      </p:sp>
      <p:sp>
        <p:nvSpPr>
          <p:cNvPr id="4" name="Text Placeholder 3"/>
          <p:cNvSpPr>
            <a:spLocks noGrp="1"/>
          </p:cNvSpPr>
          <p:nvPr>
            <p:ph type="body" idx="3"/>
          </p:nvPr>
        </p:nvSpPr>
        <p:spPr/>
        <p:txBody>
          <a:bodyPr/>
          <a:lstStyle/>
          <a:p>
            <a:r>
              <a:t>牙髓干细胞的研究进展</a:t>
            </a:r>
          </a:p>
        </p:txBody>
      </p:sp>
      <p:sp>
        <p:nvSpPr>
          <p:cNvPr id="5" name="Content Placeholder 4"/>
          <p:cNvSpPr>
            <a:spLocks noGrp="1"/>
          </p:cNvSpPr>
          <p:nvPr>
            <p:ph sz="half" idx="4"/>
          </p:nvPr>
        </p:nvSpPr>
        <p:spPr/>
        <p:txBody>
          <a:bodyPr/>
          <a:lstStyle/>
          <a:p>
            <a:r>
              <a:t>1.随着生物技术的不断发展，牙髓干细胞的研究也在不断深入。</a:t>
            </a:r>
          </a:p>
          <a:p>
            <a:r>
              <a:t>2.目前，研究人员正在探索更有效的牙髓干细胞扩增方法和分化调控机制，以提高牙髓干细胞治疗的效率和安全性。</a:t>
            </a:r>
          </a:p>
          <a:p/>
        </p:txBody>
      </p:sp>
      <p:sp>
        <p:nvSpPr>
          <p:cNvPr id="6" name="Text Placeholder 5"/>
          <p:cNvSpPr>
            <a:spLocks noGrp="1"/>
          </p:cNvSpPr>
          <p:nvPr>
            <p:ph type="body" idx="1"/>
          </p:nvPr>
        </p:nvSpPr>
        <p:spPr/>
        <p:txBody>
          <a:bodyPr/>
          <a:lstStyle/>
          <a:p>
            <a:r>
              <a:t>牙髓干细胞的临床应用</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牙髓干细胞的来源与获取</a:t>
            </a:r>
          </a:p>
        </p:txBody>
      </p:sp>
      <p:sp>
        <p:nvSpPr>
          <p:cNvPr id="3" name="Text Placeholder 2"/>
          <p:cNvSpPr>
            <a:spLocks noGrp="1"/>
          </p:cNvSpPr>
          <p:nvPr>
            <p:ph type="body" idx="1"/>
          </p:nvPr>
        </p:nvSpPr>
        <p:spPr/>
        <p:txBody>
          <a:bodyPr/>
          <a:lstStyle/>
          <a:p>
            <a:r>
              <a:t>牙髓干细胞的存储与应用前景</a:t>
            </a:r>
          </a:p>
        </p:txBody>
      </p:sp>
      <p:sp>
        <p:nvSpPr>
          <p:cNvPr id="4" name="Content Placeholder 3"/>
          <p:cNvSpPr>
            <a:spLocks noGrp="1"/>
          </p:cNvSpPr>
          <p:nvPr>
            <p:ph sz="half" idx="2"/>
          </p:nvPr>
        </p:nvSpPr>
        <p:spPr/>
        <p:txBody>
          <a:bodyPr/>
          <a:lstStyle/>
          <a:p>
            <a:r>
              <a:t>1.牙髓干细胞可以在适当的条件下存储备用，为未来的治疗提供可靠的细胞来源。</a:t>
            </a:r>
          </a:p>
          <a:p>
            <a:r>
              <a:t>2.随着牙髓干细胞治疗技术的不断发展和完善，其应用前景将更加广阔，有望为更多的口腔疾病患者带来福音。</a:t>
            </a:r>
          </a:p>
          <a:p>
            <a:r>
              <a:t>以上内容仅供参考，具体内容需要根据最新的研究成果和学术观点进行调整和补充。</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牙髓干细胞的分化潜能</a:t>
            </a:r>
          </a:p>
        </p:txBody>
      </p:sp>
      <p:sp>
        <p:nvSpPr>
          <p:cNvPr id="3" name="Subtitle 2"/>
          <p:cNvSpPr>
            <a:spLocks noGrp="1"/>
          </p:cNvSpPr>
          <p:nvPr>
            <p:ph type="subTitle" idx="1"/>
          </p:nvPr>
        </p:nvSpPr>
        <p:spPr/>
        <p:txBody>
          <a:bodyPr/>
          <a:lstStyle/>
          <a:p>
            <a:r>
              <a:t>牙髓干细胞治疗研究</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牙髓干细胞的分化潜能</a:t>
            </a:r>
          </a:p>
        </p:txBody>
      </p:sp>
      <p:sp>
        <p:nvSpPr>
          <p:cNvPr id="3" name="Content Placeholder 2"/>
          <p:cNvSpPr>
            <a:spLocks noGrp="1"/>
          </p:cNvSpPr>
          <p:nvPr>
            <p:ph sz="half" idx="2"/>
          </p:nvPr>
        </p:nvSpPr>
        <p:spPr/>
        <p:txBody>
          <a:bodyPr/>
          <a:lstStyle/>
          <a:p>
            <a:r>
              <a:t>1.牙髓干细胞具有多向分化潜能，可分化为多种细胞类型，包括牙髓细胞、骨细胞、脂肪细胞等。</a:t>
            </a:r>
          </a:p>
          <a:p>
            <a:r>
              <a:t>2.牙髓干细胞的分化能力受其所处微环境的影响，通过调控微环境可以诱导牙髓干细胞向特定方向分化。</a:t>
            </a:r>
          </a:p>
          <a:p>
            <a:r>
              <a:t>3.牙髓干细胞的分化潜能为其在再生医学领域的应用提供了广阔的前景，例如可用于牙髓再生、骨组织工程等方面。</a:t>
            </a:r>
          </a:p>
          <a:p/>
        </p:txBody>
      </p:sp>
      <p:sp>
        <p:nvSpPr>
          <p:cNvPr id="4" name="Text Placeholder 3"/>
          <p:cNvSpPr>
            <a:spLocks noGrp="1"/>
          </p:cNvSpPr>
          <p:nvPr>
            <p:ph type="body" idx="3"/>
          </p:nvPr>
        </p:nvSpPr>
        <p:spPr/>
        <p:txBody>
          <a:bodyPr/>
          <a:lstStyle/>
          <a:p>
            <a:r>
              <a:t>牙髓干细胞分化潜能的研究进展</a:t>
            </a:r>
          </a:p>
        </p:txBody>
      </p:sp>
      <p:sp>
        <p:nvSpPr>
          <p:cNvPr id="5" name="Content Placeholder 4"/>
          <p:cNvSpPr>
            <a:spLocks noGrp="1"/>
          </p:cNvSpPr>
          <p:nvPr>
            <p:ph sz="half" idx="4"/>
          </p:nvPr>
        </p:nvSpPr>
        <p:spPr/>
        <p:txBody>
          <a:bodyPr/>
          <a:lstStyle/>
          <a:p>
            <a:r>
              <a:t>1.随着研究的深入，人们对牙髓干细胞的分化潜能有了更深入的了解，不断发现新的调控机制和分化路径。</a:t>
            </a:r>
          </a:p>
          <a:p>
            <a:r>
              <a:t>2.通过基因编辑技术等手段，可以实现对牙髓干细胞分化过程的更精确调控，为其在医学领域的应用提供更多可能性。</a:t>
            </a:r>
          </a:p>
          <a:p>
            <a:r>
              <a:t>3.目前牙髓干细胞分化潜能的研究已取得了不少成果，但仍有许多问题需要进一步探讨和解决。</a:t>
            </a:r>
          </a:p>
          <a:p/>
        </p:txBody>
      </p:sp>
      <p:sp>
        <p:nvSpPr>
          <p:cNvPr id="6" name="Text Placeholder 5"/>
          <p:cNvSpPr>
            <a:spLocks noGrp="1"/>
          </p:cNvSpPr>
          <p:nvPr>
            <p:ph type="body" idx="1"/>
          </p:nvPr>
        </p:nvSpPr>
        <p:spPr/>
        <p:txBody>
          <a:bodyPr/>
          <a:lstStyle/>
          <a:p>
            <a:r>
              <a:t>牙髓干细胞的分化潜能</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牙髓干细胞的分化潜能</a:t>
            </a:r>
          </a:p>
        </p:txBody>
      </p:sp>
      <p:sp>
        <p:nvSpPr>
          <p:cNvPr id="3" name="Text Placeholder 2"/>
          <p:cNvSpPr>
            <a:spLocks noGrp="1"/>
          </p:cNvSpPr>
          <p:nvPr>
            <p:ph type="body" idx="1"/>
          </p:nvPr>
        </p:nvSpPr>
        <p:spPr/>
        <p:txBody>
          <a:bodyPr/>
          <a:lstStyle/>
          <a:p>
            <a:r>
              <a:t>牙髓干细胞分化潜能的应用前景</a:t>
            </a:r>
          </a:p>
        </p:txBody>
      </p:sp>
      <p:sp>
        <p:nvSpPr>
          <p:cNvPr id="4" name="Content Placeholder 3"/>
          <p:cNvSpPr>
            <a:spLocks noGrp="1"/>
          </p:cNvSpPr>
          <p:nvPr>
            <p:ph sz="half" idx="2"/>
          </p:nvPr>
        </p:nvSpPr>
        <p:spPr/>
        <p:txBody>
          <a:bodyPr/>
          <a:lstStyle/>
          <a:p>
            <a:r>
              <a:t>1.牙髓干细胞的分化潜能使其在再生医学领域具有广泛的应用前景，可以为许多口腔疾病的治疗提供新的思路和方法。</a:t>
            </a:r>
          </a:p>
          <a:p>
            <a:r>
              <a:t>2.随着技术的不断发展，牙髓干细胞的应用范围将进一步扩大，有望为更多疾病的治疗提供帮助。</a:t>
            </a:r>
          </a:p>
          <a:p>
            <a:r>
              <a:t>3.然而，牙髓干细胞的应用仍面临一些挑战和问题需要解决，需要更多的研究和探索。</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牙髓干细胞治疗的研究现状</a:t>
            </a:r>
          </a:p>
        </p:txBody>
      </p:sp>
      <p:sp>
        <p:nvSpPr>
          <p:cNvPr id="3" name="Subtitle 2"/>
          <p:cNvSpPr>
            <a:spLocks noGrp="1"/>
          </p:cNvSpPr>
          <p:nvPr>
            <p:ph type="subTitle" idx="1"/>
          </p:nvPr>
        </p:nvSpPr>
        <p:spPr/>
        <p:txBody>
          <a:bodyPr/>
          <a:lstStyle/>
          <a:p>
            <a:r>
              <a:t>牙髓干细胞治疗研究</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牙髓干细胞治疗的研究现状</a:t>
            </a:r>
          </a:p>
        </p:txBody>
      </p:sp>
      <p:sp>
        <p:nvSpPr>
          <p:cNvPr id="3" name="Text Placeholder 2"/>
          <p:cNvSpPr>
            <a:spLocks noGrp="1"/>
          </p:cNvSpPr>
          <p:nvPr>
            <p:ph type="body" idx="1"/>
          </p:nvPr>
        </p:nvSpPr>
        <p:spPr/>
        <p:txBody>
          <a:bodyPr/>
          <a:lstStyle/>
          <a:p>
            <a:r>
              <a:t>牙髓干细胞治疗的研究现状</a:t>
            </a:r>
          </a:p>
        </p:txBody>
      </p:sp>
      <p:sp>
        <p:nvSpPr>
          <p:cNvPr id="4" name="Content Placeholder 3"/>
          <p:cNvSpPr>
            <a:spLocks noGrp="1"/>
          </p:cNvSpPr>
          <p:nvPr>
            <p:ph sz="half" idx="2"/>
          </p:nvPr>
        </p:nvSpPr>
        <p:spPr/>
        <p:txBody>
          <a:bodyPr/>
          <a:lstStyle/>
          <a:p>
            <a:r>
              <a:t>1.牙髓干细胞治疗已成为再生医学领域的研究热点，目前已有多项临床试验在进行中。</a:t>
            </a:r>
          </a:p>
          <a:p>
            <a:r>
              <a:t>2.研究表明，牙髓干细胞具有高度的增殖能力和多向分化潜能，可用于治疗多种疾病。</a:t>
            </a:r>
          </a:p>
          <a:p>
            <a:r>
              <a:t>3.随着技术的不断发展，牙髓干细胞治疗的安全性和有效性得到了进一步提高，为临床应用奠定了基础。</a:t>
            </a:r>
          </a:p>
          <a:p/>
        </p:txBody>
      </p:sp>
      <p:sp>
        <p:nvSpPr>
          <p:cNvPr id="5" name="Text Placeholder 4"/>
          <p:cNvSpPr>
            <a:spLocks noGrp="1"/>
          </p:cNvSpPr>
          <p:nvPr>
            <p:ph type="body" idx="3"/>
          </p:nvPr>
        </p:nvSpPr>
        <p:spPr/>
        <p:txBody>
          <a:bodyPr/>
          <a:lstStyle/>
          <a:p>
            <a:r>
              <a:t>牙髓干细胞的应用前景</a:t>
            </a:r>
          </a:p>
        </p:txBody>
      </p:sp>
      <p:sp>
        <p:nvSpPr>
          <p:cNvPr id="6" name="Content Placeholder 5"/>
          <p:cNvSpPr>
            <a:spLocks noGrp="1"/>
          </p:cNvSpPr>
          <p:nvPr>
            <p:ph sz="half" idx="4"/>
          </p:nvPr>
        </p:nvSpPr>
        <p:spPr/>
        <p:txBody>
          <a:bodyPr/>
          <a:lstStyle/>
          <a:p>
            <a:r>
              <a:t>1.牙髓干细胞治疗在口腔领域的应用前景广阔，可用于治疗牙周病、牙髓病等口腔疾病。</a:t>
            </a:r>
          </a:p>
          <a:p>
            <a:r>
              <a:t>2.此外，牙髓干细胞还具有免疫调节功能，可用于治疗免疫相关疾病。</a:t>
            </a:r>
          </a:p>
          <a:p>
            <a:r>
              <a:t>3.随着研究的深入，牙髓干细胞治疗有望应用于更多领域，为更多患者带来福音。</a:t>
            </a:r>
          </a:p>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牙髓干细胞治疗的研究现状</a:t>
            </a:r>
          </a:p>
        </p:txBody>
      </p:sp>
      <p:sp>
        <p:nvSpPr>
          <p:cNvPr id="3" name="Text Placeholder 2"/>
          <p:cNvSpPr>
            <a:spLocks noGrp="1"/>
          </p:cNvSpPr>
          <p:nvPr>
            <p:ph type="body" idx="1"/>
          </p:nvPr>
        </p:nvSpPr>
        <p:spPr/>
        <p:txBody>
          <a:bodyPr/>
          <a:lstStyle/>
          <a:p>
            <a:r>
              <a:t>牙髓干细胞的来源与获取</a:t>
            </a:r>
          </a:p>
        </p:txBody>
      </p:sp>
      <p:sp>
        <p:nvSpPr>
          <p:cNvPr id="4" name="Content Placeholder 3"/>
          <p:cNvSpPr>
            <a:spLocks noGrp="1"/>
          </p:cNvSpPr>
          <p:nvPr>
            <p:ph sz="half" idx="2"/>
          </p:nvPr>
        </p:nvSpPr>
        <p:spPr/>
        <p:txBody>
          <a:bodyPr/>
          <a:lstStyle/>
          <a:p>
            <a:r>
              <a:t>1.牙髓干细胞主要来源于牙齿牙髓组织，可通过拔牙等方式获取。</a:t>
            </a:r>
          </a:p>
          <a:p>
            <a:r>
              <a:t>2.目前已有多种方法可用于牙髓干细胞的分离和培养，为治疗提供了充足的细胞来源。</a:t>
            </a:r>
          </a:p>
          <a:p/>
        </p:txBody>
      </p:sp>
      <p:sp>
        <p:nvSpPr>
          <p:cNvPr id="5" name="Text Placeholder 4"/>
          <p:cNvSpPr>
            <a:spLocks noGrp="1"/>
          </p:cNvSpPr>
          <p:nvPr>
            <p:ph type="body" idx="3"/>
          </p:nvPr>
        </p:nvSpPr>
        <p:spPr/>
        <p:txBody>
          <a:bodyPr/>
          <a:lstStyle/>
          <a:p>
            <a:r>
              <a:t>牙髓干细胞治疗的机制</a:t>
            </a:r>
          </a:p>
        </p:txBody>
      </p:sp>
      <p:sp>
        <p:nvSpPr>
          <p:cNvPr id="6" name="Content Placeholder 5"/>
          <p:cNvSpPr>
            <a:spLocks noGrp="1"/>
          </p:cNvSpPr>
          <p:nvPr>
            <p:ph sz="half" idx="4"/>
          </p:nvPr>
        </p:nvSpPr>
        <p:spPr/>
        <p:txBody>
          <a:bodyPr/>
          <a:lstStyle/>
          <a:p>
            <a:r>
              <a:t>1.牙髓干细胞治疗主要通过干细胞的增殖和分化作用，促进受损组织的再生和修复。</a:t>
            </a:r>
          </a:p>
          <a:p>
            <a:r>
              <a:t>2.同时，牙髓干细胞还具有抗炎和免疫调节功能，可以减轻炎症反应和调节免疫系统。</a:t>
            </a:r>
          </a:p>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https://d.book118.com/055020213232011041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16</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16</vt:i4>
      </vt:variant>
    </vt:vector>
  </HeadingPairs>
  <TitlesOfParts>
    <vt:vector baseType="lpstr" size="30">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牙髓干细胞简介</vt:lpstr>
      <vt:lpstr> 牙髓干细胞简介</vt:lpstr>
      <vt:lpstr> 牙髓干细胞简介</vt:lpstr>
      <vt:lpstr> 牙髓干细胞的来源与获取</vt:lpstr>
      <vt:lpstr> 牙髓干细胞的来源与获取</vt:lpstr>
      <vt:lpstr> 牙髓干细胞的来源与获取</vt:lpstr>
      <vt:lpstr> 牙髓干细胞的来源与获取</vt:lpstr>
      <vt:lpstr> 牙髓干细胞的分化潜能</vt:lpstr>
      <vt:lpstr> 牙髓干细胞的分化潜能</vt:lpstr>
      <vt:lpstr> 牙髓干细胞的分化潜能</vt:lpstr>
      <vt:lpstr> 牙髓干细胞治疗的研究现状</vt:lpstr>
      <vt:lpstr> 牙髓干细胞治疗的研究现状</vt:lpstr>
      <vt:lpstr> 牙髓干细胞治疗的研究现状</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2024-09-02T08:58:38.992</cp:lastPrinted>
  <dcterms:created xsi:type="dcterms:W3CDTF">2024-09-02T00:58:39Z</dcterms:created>
  <dcterms:modified xsi:type="dcterms:W3CDTF">2024-09-02T00:58:41Z</dcterms:modified>
</cp:coreProperties>
</file>